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70" r:id="rId5"/>
    <p:sldId id="259" r:id="rId6"/>
    <p:sldId id="271" r:id="rId7"/>
    <p:sldId id="272" r:id="rId8"/>
    <p:sldId id="273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B07BD7"/>
    <a:srgbClr val="C39BE1"/>
    <a:srgbClr val="D1B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5331000291630206E-2"/>
          <c:y val="0.11624863040197191"/>
          <c:w val="0.79272151744920782"/>
          <c:h val="0.883751369598028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четверть</c:v>
                </c:pt>
              </c:strCache>
            </c:strRef>
          </c:tx>
          <c:dPt>
            <c:idx val="0"/>
            <c:bubble3D val="0"/>
            <c:explosion val="1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704-454C-ABEA-DFE57E86F413}"/>
              </c:ext>
            </c:extLst>
          </c:dPt>
          <c:dPt>
            <c:idx val="1"/>
            <c:bubble3D val="0"/>
            <c:explosion val="8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4-454C-ABEA-DFE57E86F413}"/>
              </c:ext>
            </c:extLst>
          </c:dPt>
          <c:dPt>
            <c:idx val="2"/>
            <c:bubble3D val="0"/>
            <c:explosion val="4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704-454C-ABEA-DFE57E86F413}"/>
              </c:ext>
            </c:extLst>
          </c:dPt>
          <c:dPt>
            <c:idx val="3"/>
            <c:bubble3D val="0"/>
            <c:explosion val="18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4-454C-ABEA-DFE57E86F413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704-454C-ABEA-DFE57E86F413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704-454C-ABEA-DFE57E86F413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704-454C-ABEA-DFE57E86F413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704-454C-ABEA-DFE57E86F4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159</c:v>
                </c:pt>
                <c:pt idx="3">
                  <c:v>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04-454C-ABEA-DFE57E86F4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7214895013123364"/>
          <c:y val="4.0293524273176784E-2"/>
          <c:w val="0.21704858073296393"/>
          <c:h val="0.268228187735609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5331000291630206E-2"/>
          <c:y val="0.11624863040197191"/>
          <c:w val="0.79272151744920782"/>
          <c:h val="0.8837513695980281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четверть</c:v>
                </c:pt>
              </c:strCache>
            </c:strRef>
          </c:tx>
          <c:dPt>
            <c:idx val="0"/>
            <c:bubble3D val="0"/>
            <c:explosion val="1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704-454C-ABEA-DFE57E86F413}"/>
              </c:ext>
            </c:extLst>
          </c:dPt>
          <c:dPt>
            <c:idx val="1"/>
            <c:bubble3D val="0"/>
            <c:explosion val="8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4-454C-ABEA-DFE57E86F413}"/>
              </c:ext>
            </c:extLst>
          </c:dPt>
          <c:dPt>
            <c:idx val="2"/>
            <c:bubble3D val="0"/>
            <c:explosion val="4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704-454C-ABEA-DFE57E86F413}"/>
              </c:ext>
            </c:extLst>
          </c:dPt>
          <c:dPt>
            <c:idx val="3"/>
            <c:bubble3D val="0"/>
            <c:explosion val="18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4-454C-ABEA-DFE57E86F413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704-454C-ABEA-DFE57E86F413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704-454C-ABEA-DFE57E86F413}"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704-454C-ABEA-DFE57E86F413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704-454C-ABEA-DFE57E86F4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19</c:v>
                </c:pt>
                <c:pt idx="2">
                  <c:v>180</c:v>
                </c:pt>
                <c:pt idx="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04-454C-ABEA-DFE57E86F4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7214895013123364"/>
          <c:y val="4.0293524273176784E-2"/>
          <c:w val="0.21704858073296393"/>
          <c:h val="0.268228187735609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93400-0ECC-4BD5-AE00-0652AFA87DC9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2A2B4-D7B3-4911-8E95-280C808B3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9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09.12.2020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bg1">
                <a:lumMod val="65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1196752"/>
            <a:ext cx="750099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Итоги </a:t>
            </a:r>
            <a:r>
              <a:rPr lang="en-US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I</a:t>
            </a:r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четверти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2020-2021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учебного года основной школы</a:t>
            </a:r>
            <a:endParaRPr lang="ru-RU" sz="6000" b="1" dirty="0">
              <a:ln w="11430">
                <a:solidFill>
                  <a:schemeClr val="tx1"/>
                </a:solidFill>
              </a:ln>
              <a:solidFill>
                <a:srgbClr val="B07BD7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085184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обучающимися, </a:t>
            </a:r>
            <a:b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испытывающих трудности в обучении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1923182" y="1435439"/>
            <a:ext cx="6192688" cy="45259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/>
              <a:t> </a:t>
            </a: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занятия с обучающимися.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с родителями.</a:t>
            </a:r>
          </a:p>
          <a:p>
            <a:pPr eaLnBrk="1" hangingPunct="1"/>
            <a:endParaRPr lang="ru-RU" altLang="ru-RU" sz="1800" dirty="0">
              <a:cs typeface="Calibri" panose="020F0502020204030204" pitchFamily="34" charset="0"/>
            </a:endParaRP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</p:txBody>
      </p:sp>
      <p:pic>
        <p:nvPicPr>
          <p:cNvPr id="15364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25144"/>
            <a:ext cx="1110854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1621171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141077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998244" cy="609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en-US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четверть</a:t>
            </a:r>
            <a:b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1547664" y="1124744"/>
            <a:ext cx="7108180" cy="5400599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заседании ШМО проанализировать результаты 1 четверти,  определить способы, приемы и методы, способствующие повышению качества знаний по предметам, имеющих отрицательную динамику.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Учителям-предметникам, классным руководителям, во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2-й четверти взять под особый контроль успеваемость учащихся, имеющих в четверти одну «3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«4».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целях предупреждения неуспеваемости  учителям разработать индивидуальную траекторию обучения на 2 четверть с учащимися, испытывающим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трудности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обучении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Классным руководителям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разъяснительную, просветительскую и профилактическую работу с обучающимися и родителями с целью повышения мотивации к обучению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8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805264"/>
            <a:ext cx="463588" cy="63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276872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1" y="3534045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2" y="4770809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6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1430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Количество обучающихся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2020-2021 учебном году в основной школе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839538"/>
              </p:ext>
            </p:extLst>
          </p:nvPr>
        </p:nvGraphicFramePr>
        <p:xfrm>
          <a:off x="1331911" y="1341438"/>
          <a:ext cx="7416552" cy="438823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039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42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413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34706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07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570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465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2360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9-х классов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3439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207</a:t>
                      </a:r>
                      <a:endParaRPr lang="ru-RU" sz="36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301208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Качество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4844328"/>
              </p:ext>
            </p:extLst>
          </p:nvPr>
        </p:nvGraphicFramePr>
        <p:xfrm>
          <a:off x="457200" y="1268760"/>
          <a:ext cx="82296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301208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Качество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конец 2019-2020 </a:t>
            </a:r>
            <a:r>
              <a:rPr lang="ru-RU" sz="3200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уч.года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(204 ч.)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542951"/>
              </p:ext>
            </p:extLst>
          </p:nvPr>
        </p:nvGraphicFramePr>
        <p:xfrm>
          <a:off x="457200" y="1268760"/>
          <a:ext cx="82296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0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Хорошисты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482317"/>
              </p:ext>
            </p:extLst>
          </p:nvPr>
        </p:nvGraphicFramePr>
        <p:xfrm>
          <a:off x="1547664" y="1124744"/>
          <a:ext cx="6552728" cy="356605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8927346"/>
              </p:ext>
            </p:extLst>
          </p:nvPr>
        </p:nvGraphicFramePr>
        <p:xfrm>
          <a:off x="1259632" y="980728"/>
          <a:ext cx="7560840" cy="24671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897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350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Громова И. А. математика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Бакина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Е. А. география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Потапова С. А. физика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Потапова С. А. химия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82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510746"/>
              </p:ext>
            </p:extLst>
          </p:nvPr>
        </p:nvGraphicFramePr>
        <p:xfrm>
          <a:off x="1259632" y="692696"/>
          <a:ext cx="7560840" cy="56980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Биология, география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56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русск.,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физ-ра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 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 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Биология, физика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Английский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6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661665"/>
              </p:ext>
            </p:extLst>
          </p:nvPr>
        </p:nvGraphicFramePr>
        <p:xfrm>
          <a:off x="1259632" y="692696"/>
          <a:ext cx="7560840" cy="61029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3565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</a:p>
                    <a:p>
                      <a:pPr algn="ctr"/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обж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геометрия, физика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предметов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Алгебра, геометрия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География, химия</a:t>
                      </a:r>
                    </a:p>
                    <a:p>
                      <a:pPr algn="ctr"/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Обж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предметов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предметов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Биология,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обж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физ-ра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химия.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Обж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Русский, химия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предметов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предметов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7предметов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Биология, химия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предметов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7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6684169" cy="453628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одаренными детьми</a:t>
            </a: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1907704" y="1700808"/>
            <a:ext cx="6336705" cy="442627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Всероссийские предметные олимпиады по предметам (школьный этап):</a:t>
            </a:r>
            <a:endParaRPr lang="ru-RU" altLang="ru-RU" sz="28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40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797152"/>
            <a:ext cx="965597" cy="132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224" y="1772816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50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316</Words>
  <Application>Microsoft Office PowerPoint</Application>
  <PresentationFormat>Экран (4:3)</PresentationFormat>
  <Paragraphs>125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Количество обучающихся  в 2020-2021 учебном году в основной школе</vt:lpstr>
      <vt:lpstr>Качество обученности  I четверть</vt:lpstr>
      <vt:lpstr>Качество обученности  на конец 2019-2020 уч.года (204 ч.)</vt:lpstr>
      <vt:lpstr>Хорошисты</vt:lpstr>
      <vt:lpstr>Резерв</vt:lpstr>
      <vt:lpstr>Неуспевающие</vt:lpstr>
      <vt:lpstr>Неуспевающие</vt:lpstr>
      <vt:lpstr>Работа с одаренными детьми</vt:lpstr>
      <vt:lpstr>Работа с обучающимися,  испытывающих трудности в обучении</vt:lpstr>
      <vt:lpstr>Задачи на II четверть 2020-2021 уч. год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23</cp:lastModifiedBy>
  <cp:revision>46</cp:revision>
  <dcterms:created xsi:type="dcterms:W3CDTF">2014-11-07T17:01:55Z</dcterms:created>
  <dcterms:modified xsi:type="dcterms:W3CDTF">2020-12-09T08:35:10Z</dcterms:modified>
</cp:coreProperties>
</file>