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331000291630206E-2"/>
          <c:y val="0.11624863040197191"/>
          <c:w val="0.79272151744920782"/>
          <c:h val="0.883751369598028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04-454C-ABEA-DFE57E86F41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04-454C-ABEA-DFE57E86F41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04-454C-ABEA-DFE57E86F41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04-454C-ABEA-DFE57E86F4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159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14895013123364"/>
          <c:y val="4.0293524273176784E-2"/>
          <c:w val="0.21704858073296393"/>
          <c:h val="0.26822818773560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331000291630206E-2"/>
          <c:y val="0.11624863040197191"/>
          <c:w val="0.79272151744920782"/>
          <c:h val="0.883751369598028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04-454C-ABEA-DFE57E86F41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04-454C-ABEA-DFE57E86F41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04-454C-ABEA-DFE57E86F41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04-454C-ABEA-DFE57E86F4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180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14895013123364"/>
          <c:y val="4.0293524273176784E-2"/>
          <c:w val="0.21704858073296393"/>
          <c:h val="0.26822818773560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1196752"/>
            <a:ext cx="75009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2020-2021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998244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четверть</a:t>
            </a:r>
            <a:b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547664" y="1124744"/>
            <a:ext cx="710818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1 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во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2-й четверти взять под особый контроль успеваемость учащихся, имеющих в четверти одну «3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«4».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предупреждения неуспеваемости  учителям разработать индивидуальную траекторию обучения на 2 четверть с учащимися, испытывающим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обучению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05264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27687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1" y="3534045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4770809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2020-2021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39538"/>
              </p:ext>
            </p:extLst>
          </p:nvPr>
        </p:nvGraphicFramePr>
        <p:xfrm>
          <a:off x="1331911" y="1341438"/>
          <a:ext cx="7416552" cy="43882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39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42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41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70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76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5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844328"/>
              </p:ext>
            </p:extLst>
          </p:nvPr>
        </p:nvGraphicFramePr>
        <p:xfrm>
          <a:off x="457200" y="1268760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конец 2019-2020 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уч.года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(204 ч.)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542951"/>
              </p:ext>
            </p:extLst>
          </p:nvPr>
        </p:nvGraphicFramePr>
        <p:xfrm>
          <a:off x="457200" y="1268760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4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482317"/>
              </p:ext>
            </p:extLst>
          </p:nvPr>
        </p:nvGraphicFramePr>
        <p:xfrm>
          <a:off x="1547664" y="1124744"/>
          <a:ext cx="6552728" cy="3566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27346"/>
              </p:ext>
            </p:extLst>
          </p:nvPr>
        </p:nvGraphicFramePr>
        <p:xfrm>
          <a:off x="1259632" y="980728"/>
          <a:ext cx="7560840" cy="2467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50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Громова И. А. математика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Бакина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А. география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Потапова С. А. физика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Потапова С. А. химия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510746"/>
              </p:ext>
            </p:extLst>
          </p:nvPr>
        </p:nvGraphicFramePr>
        <p:xfrm>
          <a:off x="1259632" y="692696"/>
          <a:ext cx="7560840" cy="56980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Биология, география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русск.,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физ-ра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Биология, физика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61665"/>
              </p:ext>
            </p:extLst>
          </p:nvPr>
        </p:nvGraphicFramePr>
        <p:xfrm>
          <a:off x="1259632" y="692696"/>
          <a:ext cx="7560840" cy="6102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физика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География, химия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физ-ра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химия.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Русский, химия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Биология, химия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предметов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684169" cy="453628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одаренными детьми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907704" y="1700808"/>
            <a:ext cx="6336705" cy="442627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Всероссийские предметные олимпиады по предметам (школьный этап):</a:t>
            </a:r>
            <a:endParaRPr lang="ru-RU" altLang="ru-RU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40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97152"/>
            <a:ext cx="965597" cy="132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24" y="1772816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5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316</Words>
  <Application>Microsoft Office PowerPoint</Application>
  <PresentationFormat>Экран (4:3)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Количество обучающихся  в 2020-2021 учебном году в основной школе</vt:lpstr>
      <vt:lpstr>Качество обученности  I четверть</vt:lpstr>
      <vt:lpstr>Качество обученности  на конец 2019-2020 уч.года (204 ч.)</vt:lpstr>
      <vt:lpstr>Хорошисты</vt:lpstr>
      <vt:lpstr>Резерв</vt:lpstr>
      <vt:lpstr>Неуспевающие</vt:lpstr>
      <vt:lpstr>Неуспевающие</vt:lpstr>
      <vt:lpstr>Работа с одаренными детьми</vt:lpstr>
      <vt:lpstr>Работа с обучающимися,  испытывающих трудности в обучении</vt:lpstr>
      <vt:lpstr>Задачи на II четверть 2020-2021 уч.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23</cp:lastModifiedBy>
  <cp:revision>46</cp:revision>
  <dcterms:created xsi:type="dcterms:W3CDTF">2014-11-07T17:01:55Z</dcterms:created>
  <dcterms:modified xsi:type="dcterms:W3CDTF">2020-12-09T08:35:10Z</dcterms:modified>
</cp:coreProperties>
</file>