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70" r:id="rId5"/>
    <p:sldId id="259" r:id="rId6"/>
    <p:sldId id="271" r:id="rId7"/>
    <p:sldId id="272" r:id="rId8"/>
    <p:sldId id="273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B07BD7"/>
    <a:srgbClr val="C39BE1"/>
    <a:srgbClr val="D1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5331000291630206E-2"/>
          <c:y val="0.11624863040197191"/>
          <c:w val="0.79272151744920782"/>
          <c:h val="0.883751369598028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 четверть</c:v>
                </c:pt>
              </c:strCache>
            </c:strRef>
          </c:tx>
          <c:dPt>
            <c:idx val="0"/>
            <c:bubble3D val="0"/>
            <c:explosion val="11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704-454C-ABEA-DFE57E86F413}"/>
              </c:ext>
            </c:extLst>
          </c:dPt>
          <c:dPt>
            <c:idx val="1"/>
            <c:bubble3D val="0"/>
            <c:explosion val="8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4-454C-ABEA-DFE57E86F413}"/>
              </c:ext>
            </c:extLst>
          </c:dPt>
          <c:dPt>
            <c:idx val="2"/>
            <c:bubble3D val="0"/>
            <c:explosion val="4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04-454C-ABEA-DFE57E86F413}"/>
              </c:ext>
            </c:extLst>
          </c:dPt>
          <c:dPt>
            <c:idx val="3"/>
            <c:bubble3D val="0"/>
            <c:explosion val="18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4-454C-ABEA-DFE57E86F413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704-454C-ABEA-DFE57E86F413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704-454C-ABEA-DFE57E86F413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704-454C-ABEA-DFE57E86F413}"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704-454C-ABEA-DFE57E86F4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159</c:v>
                </c:pt>
                <c:pt idx="3">
                  <c:v>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704-454C-ABEA-DFE57E86F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7214895013123364"/>
          <c:y val="4.0293524273176784E-2"/>
          <c:w val="0.21704858073296393"/>
          <c:h val="0.268228187735609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5331000291630206E-2"/>
          <c:y val="0.11624863040197191"/>
          <c:w val="0.79272151744920782"/>
          <c:h val="0.8837513695980281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 четверть</c:v>
                </c:pt>
              </c:strCache>
            </c:strRef>
          </c:tx>
          <c:dPt>
            <c:idx val="0"/>
            <c:bubble3D val="0"/>
            <c:explosion val="11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704-454C-ABEA-DFE57E86F413}"/>
              </c:ext>
            </c:extLst>
          </c:dPt>
          <c:dPt>
            <c:idx val="1"/>
            <c:bubble3D val="0"/>
            <c:explosion val="8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4-454C-ABEA-DFE57E86F413}"/>
              </c:ext>
            </c:extLst>
          </c:dPt>
          <c:dPt>
            <c:idx val="2"/>
            <c:bubble3D val="0"/>
            <c:explosion val="4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04-454C-ABEA-DFE57E86F413}"/>
              </c:ext>
            </c:extLst>
          </c:dPt>
          <c:dPt>
            <c:idx val="3"/>
            <c:bubble3D val="0"/>
            <c:explosion val="18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4-454C-ABEA-DFE57E86F413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704-454C-ABEA-DFE57E86F413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704-454C-ABEA-DFE57E86F413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704-454C-ABEA-DFE57E86F413}"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704-454C-ABEA-DFE57E86F4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</c:v>
                </c:pt>
                <c:pt idx="1">
                  <c:v>19</c:v>
                </c:pt>
                <c:pt idx="2">
                  <c:v>180</c:v>
                </c:pt>
                <c:pt idx="3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704-454C-ABEA-DFE57E86F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7214895013123364"/>
          <c:y val="4.0293524273176784E-2"/>
          <c:w val="0.21704858073296393"/>
          <c:h val="0.268228187735609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93400-0ECC-4BD5-AE00-0652AFA87DC9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2A2B4-D7B3-4911-8E95-280C808B3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89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611779"/>
            <a:ext cx="1449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kern="12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Mistral" pitchFamily="66" charset="0"/>
                <a:ea typeface="+mn-ea"/>
                <a:cs typeface="+mn-cs"/>
              </a:rPr>
              <a:t>© Фокина Лидия Петровна </a:t>
            </a:r>
            <a:endParaRPr lang="ru-RU" sz="1000" kern="1200" dirty="0">
              <a:solidFill>
                <a:schemeClr val="accent4">
                  <a:lumMod val="20000"/>
                  <a:lumOff val="80000"/>
                </a:schemeClr>
              </a:solidFill>
              <a:latin typeface="Mistral" pitchFamily="66" charset="0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57224" y="214290"/>
            <a:ext cx="8072494" cy="6429420"/>
          </a:xfrm>
          <a:prstGeom prst="rect">
            <a:avLst/>
          </a:prstGeom>
          <a:solidFill>
            <a:schemeClr val="bg1"/>
          </a:solidFill>
          <a:ln w="38100" cap="rnd">
            <a:solidFill>
              <a:schemeClr val="bg1">
                <a:lumMod val="65000"/>
              </a:scheme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357158" y="1000108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0" name="Овал 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5" name="Группа 14"/>
          <p:cNvGrpSpPr/>
          <p:nvPr userDrawn="1"/>
        </p:nvGrpSpPr>
        <p:grpSpPr>
          <a:xfrm>
            <a:off x="357158" y="165892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6" name="Овал 1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1" name="Группа 20"/>
          <p:cNvGrpSpPr/>
          <p:nvPr userDrawn="1"/>
        </p:nvGrpSpPr>
        <p:grpSpPr>
          <a:xfrm>
            <a:off x="357158" y="2317742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2" name="Овал 2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7" name="Группа 26"/>
          <p:cNvGrpSpPr/>
          <p:nvPr userDrawn="1"/>
        </p:nvGrpSpPr>
        <p:grpSpPr>
          <a:xfrm>
            <a:off x="357158" y="2976559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8" name="Овал 2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3" name="Группа 32"/>
          <p:cNvGrpSpPr/>
          <p:nvPr userDrawn="1"/>
        </p:nvGrpSpPr>
        <p:grpSpPr>
          <a:xfrm>
            <a:off x="357158" y="3635376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34" name="Овал 33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9" name="Группа 38"/>
          <p:cNvGrpSpPr/>
          <p:nvPr userDrawn="1"/>
        </p:nvGrpSpPr>
        <p:grpSpPr>
          <a:xfrm>
            <a:off x="357158" y="4294193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0" name="Овал 3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5" name="Группа 44"/>
          <p:cNvGrpSpPr/>
          <p:nvPr userDrawn="1"/>
        </p:nvGrpSpPr>
        <p:grpSpPr>
          <a:xfrm>
            <a:off x="357158" y="4953010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6" name="Овал 4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>
            <a:off x="357158" y="627064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2" name="Овал 5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357158" y="5611827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8" name="Овал 5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4" name="Группа 63"/>
          <p:cNvGrpSpPr/>
          <p:nvPr userDrawn="1"/>
        </p:nvGrpSpPr>
        <p:grpSpPr>
          <a:xfrm>
            <a:off x="357158" y="341291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65" name="Овал 64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1196752"/>
            <a:ext cx="75009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Итоги </a:t>
            </a:r>
            <a:r>
              <a:rPr lang="en-US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</a:t>
            </a:r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четверти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2020-2021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учебного года основной школы</a:t>
            </a:r>
            <a:endParaRPr lang="ru-RU" sz="6000" b="1" dirty="0">
              <a:ln w="11430">
                <a:solidFill>
                  <a:schemeClr val="tx1"/>
                </a:solidFill>
              </a:ln>
              <a:solidFill>
                <a:srgbClr val="B07BD7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7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085184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обучающимися, </a:t>
            </a:r>
            <a:b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испытывающих трудности в обучении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1923182" y="1435439"/>
            <a:ext cx="6192688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/>
              <a:t> </a:t>
            </a: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занятия с обучающимися.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Беседы с родителями.</a:t>
            </a:r>
          </a:p>
          <a:p>
            <a:pPr eaLnBrk="1" hangingPunct="1"/>
            <a:endParaRPr lang="ru-RU" altLang="ru-RU" sz="1800" dirty="0">
              <a:cs typeface="Calibri" panose="020F0502020204030204" pitchFamily="34" charset="0"/>
            </a:endParaRPr>
          </a:p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</p:txBody>
      </p:sp>
      <p:pic>
        <p:nvPicPr>
          <p:cNvPr id="15364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25144"/>
            <a:ext cx="1110854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1621171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141077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9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4998244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en-US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четверть</a:t>
            </a:r>
            <a:b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2020-2021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1547664" y="1124744"/>
            <a:ext cx="7108180" cy="5400599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заседании ШМО проанализировать результаты 1 четверти,  определить способы, приемы и методы, способствующие повышению качества знаний по предметам, имеющих отрицательную динамику.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Учителям-предметникам, классным руководителям, во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2-й четверти взять под особый контроль успеваемость учащихся, имеющих в четверти одну «3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и «4».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целях предупреждения неуспеваемости  учителям разработать индивидуальную траекторию обучения на 2 четверть с учащимися, испытывающим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трудности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разъяснительную, просветительскую и профилактическую работу с обучающимися и родителями с целью повышения мотивации к обучению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388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805264"/>
            <a:ext cx="463588" cy="63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2276872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1" y="3534045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2" y="4770809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6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48872" cy="11430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Количество обучающихся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2020-2021 учебном году в основной школе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39538"/>
              </p:ext>
            </p:extLst>
          </p:nvPr>
        </p:nvGraphicFramePr>
        <p:xfrm>
          <a:off x="1331911" y="1341438"/>
          <a:ext cx="7416552" cy="43882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039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425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5413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734706"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076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570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465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2360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3439">
                <a:tc gridSpan="3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207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301208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r>
              <a:rPr lang="ru-RU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Качество </a:t>
            </a:r>
            <a:r>
              <a:rPr lang="ru-RU" sz="3200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обученности</a:t>
            </a:r>
            <a:r>
              <a:rPr lang="ru-RU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3200" dirty="0">
              <a:ln>
                <a:solidFill>
                  <a:schemeClr val="tx1"/>
                </a:solidFill>
              </a:ln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844328"/>
              </p:ext>
            </p:extLst>
          </p:nvPr>
        </p:nvGraphicFramePr>
        <p:xfrm>
          <a:off x="457200" y="1268760"/>
          <a:ext cx="822960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301208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r>
              <a:rPr lang="ru-RU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Качество </a:t>
            </a:r>
            <a:r>
              <a:rPr lang="ru-RU" sz="3200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обученности</a:t>
            </a:r>
            <a:r>
              <a:rPr lang="ru-RU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 конец 2019-2020 </a:t>
            </a:r>
            <a:r>
              <a:rPr lang="ru-RU" sz="3200" b="1" dirty="0" err="1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уч.года</a:t>
            </a:r>
            <a:r>
              <a:rPr lang="ru-RU" sz="3200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(204 ч.)</a:t>
            </a:r>
            <a:endParaRPr lang="ru-RU" sz="3200" dirty="0">
              <a:ln>
                <a:solidFill>
                  <a:schemeClr val="tx1"/>
                </a:solidFill>
              </a:ln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6542951"/>
              </p:ext>
            </p:extLst>
          </p:nvPr>
        </p:nvGraphicFramePr>
        <p:xfrm>
          <a:off x="457200" y="1268760"/>
          <a:ext cx="8229600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40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Хорошисты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482317"/>
              </p:ext>
            </p:extLst>
          </p:nvPr>
        </p:nvGraphicFramePr>
        <p:xfrm>
          <a:off x="1547664" y="1124744"/>
          <a:ext cx="6552728" cy="356605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927346"/>
              </p:ext>
            </p:extLst>
          </p:nvPr>
        </p:nvGraphicFramePr>
        <p:xfrm>
          <a:off x="1259632" y="980728"/>
          <a:ext cx="7560840" cy="246712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8971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350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Громова И. А. математика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784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Бакина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Е. А. география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Потапова С. А. физика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Потапова С. А. химия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8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2510746"/>
              </p:ext>
            </p:extLst>
          </p:nvPr>
        </p:nvGraphicFramePr>
        <p:xfrm>
          <a:off x="1259632" y="692696"/>
          <a:ext cx="7560840" cy="569800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Биология, география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356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русск.,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физ-ра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Английский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География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География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Биология, физика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Английский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Английский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Английский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Английский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64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61665"/>
              </p:ext>
            </p:extLst>
          </p:nvPr>
        </p:nvGraphicFramePr>
        <p:xfrm>
          <a:off x="1259632" y="692696"/>
          <a:ext cx="7560840" cy="610297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356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</a:t>
                      </a:r>
                    </a:p>
                    <a:p>
                      <a:pPr algn="ctr"/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обж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геометрия, физика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предметов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География, химия</a:t>
                      </a:r>
                    </a:p>
                    <a:p>
                      <a:pPr algn="ctr"/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Обж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предметов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предметов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обж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физ-ра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химия.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Обж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Русский, химия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предметов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предметов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7предметов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Биология, химия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предметов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47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6684169" cy="453628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одаренными детьми</a:t>
            </a:r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1907704" y="1700808"/>
            <a:ext cx="6336705" cy="442627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Всероссийские предметные олимпиады по предметам (школьный этап):</a:t>
            </a:r>
            <a:endParaRPr lang="ru-RU" altLang="ru-RU" sz="2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340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797152"/>
            <a:ext cx="965597" cy="1329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224" y="1772816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50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30A0"/>
      </a:hlink>
      <a:folHlink>
        <a:srgbClr val="5F497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316</Words>
  <Application>Microsoft Office PowerPoint</Application>
  <PresentationFormat>Экран (4:3)</PresentationFormat>
  <Paragraphs>125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Количество обучающихся  в 2020-2021 учебном году в основной школе</vt:lpstr>
      <vt:lpstr>Качество обученности  I четверть</vt:lpstr>
      <vt:lpstr>Качество обученности  на конец 2019-2020 уч.года (204 ч.)</vt:lpstr>
      <vt:lpstr>Хорошисты</vt:lpstr>
      <vt:lpstr>Резерв</vt:lpstr>
      <vt:lpstr>Неуспевающие</vt:lpstr>
      <vt:lpstr>Неуспевающие</vt:lpstr>
      <vt:lpstr>Работа с одаренными детьми</vt:lpstr>
      <vt:lpstr>Работа с обучающимися,  испытывающих трудности в обучении</vt:lpstr>
      <vt:lpstr>Задачи на II четверть 2020-2021 уч. год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23</cp:lastModifiedBy>
  <cp:revision>46</cp:revision>
  <dcterms:created xsi:type="dcterms:W3CDTF">2014-11-07T17:01:55Z</dcterms:created>
  <dcterms:modified xsi:type="dcterms:W3CDTF">2020-12-09T08:35:10Z</dcterms:modified>
</cp:coreProperties>
</file>