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77" r:id="rId4"/>
    <p:sldId id="278" r:id="rId5"/>
    <p:sldId id="269" r:id="rId6"/>
    <p:sldId id="272" r:id="rId7"/>
    <p:sldId id="271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C79AB-FEBB-40F3-B390-8A9E0A8E56B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2021-2022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272" y="84203"/>
            <a:ext cx="73824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начальной школы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2021-2022 </a:t>
            </a:r>
            <a:r>
              <a:rPr kumimoji="0" lang="ru-RU" altLang="ru-RU" sz="28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года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7" y="1340768"/>
          <a:ext cx="8352928" cy="4464496"/>
        </p:xfrm>
        <a:graphic>
          <a:graphicData uri="http://schemas.openxmlformats.org/drawingml/2006/table">
            <a:tbl>
              <a:tblPr/>
              <a:tblGrid>
                <a:gridCol w="2091989"/>
                <a:gridCol w="667595"/>
                <a:gridCol w="698581"/>
                <a:gridCol w="697642"/>
                <a:gridCol w="698581"/>
                <a:gridCol w="794354"/>
                <a:gridCol w="794354"/>
                <a:gridCol w="935198"/>
                <a:gridCol w="974634"/>
              </a:tblGrid>
              <a:tr h="11253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3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начало четверти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Выбыло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3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На конец четверти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34476"/>
              </p:ext>
            </p:extLst>
          </p:nvPr>
        </p:nvGraphicFramePr>
        <p:xfrm>
          <a:off x="827584" y="1484784"/>
          <a:ext cx="7344816" cy="3960439"/>
        </p:xfrm>
        <a:graphic>
          <a:graphicData uri="http://schemas.openxmlformats.org/drawingml/2006/table">
            <a:tbl>
              <a:tblPr/>
              <a:tblGrid>
                <a:gridCol w="1759298"/>
                <a:gridCol w="5585518"/>
              </a:tblGrid>
              <a:tr h="565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Ф И обучающегося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1-а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1-б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2-б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43608" y="476672"/>
            <a:ext cx="6121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отчетный период прибыло: 6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82397"/>
              </p:ext>
            </p:extLst>
          </p:nvPr>
        </p:nvGraphicFramePr>
        <p:xfrm>
          <a:off x="1259632" y="1340769"/>
          <a:ext cx="6912768" cy="3240358"/>
        </p:xfrm>
        <a:graphic>
          <a:graphicData uri="http://schemas.openxmlformats.org/drawingml/2006/table">
            <a:tbl>
              <a:tblPr/>
              <a:tblGrid>
                <a:gridCol w="1655810"/>
                <a:gridCol w="5256958"/>
              </a:tblGrid>
              <a:tr h="750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Ф И обучающегося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1-б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763688" y="260648"/>
            <a:ext cx="523348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отчетный период выбыло: 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20005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67163"/>
              </p:ext>
            </p:extLst>
          </p:nvPr>
        </p:nvGraphicFramePr>
        <p:xfrm>
          <a:off x="251520" y="692696"/>
          <a:ext cx="8712968" cy="5285963"/>
        </p:xfrm>
        <a:graphic>
          <a:graphicData uri="http://schemas.openxmlformats.org/drawingml/2006/table">
            <a:tbl>
              <a:tblPr/>
              <a:tblGrid>
                <a:gridCol w="936104"/>
                <a:gridCol w="908336"/>
                <a:gridCol w="2389331"/>
                <a:gridCol w="2575524"/>
                <a:gridCol w="1056974"/>
                <a:gridCol w="846699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%  усп-ти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кач-ва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78,57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91,67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17,24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97,53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21,49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0"/>
            <a:ext cx="669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 по итогам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09923"/>
              </p:ext>
            </p:extLst>
          </p:nvPr>
        </p:nvGraphicFramePr>
        <p:xfrm>
          <a:off x="179512" y="620688"/>
          <a:ext cx="8712968" cy="6151372"/>
        </p:xfrm>
        <a:graphic>
          <a:graphicData uri="http://schemas.openxmlformats.org/drawingml/2006/table">
            <a:tbl>
              <a:tblPr/>
              <a:tblGrid>
                <a:gridCol w="732182"/>
                <a:gridCol w="1212034"/>
                <a:gridCol w="4992455"/>
                <a:gridCol w="1776297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Ф.И. </a:t>
                      </a:r>
                      <a:endParaRPr lang="ru-RU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ученика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35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Математика, русский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Математика, ОМ, русский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ОМ, родной язык, русский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Математика, родной язык, русский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Математика, ОМ, русский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Математика, ОМ, родной язык, русский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Громова И.А.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2-б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Н/а по всем предметам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Прошлякова К.В.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Математика, русский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Н/а по математике, музыке, русскому языку, технологии, чтению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Н/а по математике, русскому языку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Н/а по математике, технологии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Шахмарданова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Л.Г.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Пак Е.П.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Пак Е.П.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****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Н/а по болезни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Н/а по английскому языку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Умашева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Г.А.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Пак Е.П.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    17 учеников:  «2» -11 чел.; н/а -6 чел. (по болезни).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0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2775"/>
            <a:ext cx="603735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четвертям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0851"/>
            <a:ext cx="36099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052736"/>
          <a:ext cx="8136903" cy="4101084"/>
        </p:xfrm>
        <a:graphic>
          <a:graphicData uri="http://schemas.openxmlformats.org/drawingml/2006/table">
            <a:tbl>
              <a:tblPr/>
              <a:tblGrid>
                <a:gridCol w="2627004"/>
                <a:gridCol w="1836633"/>
                <a:gridCol w="1836633"/>
                <a:gridCol w="183663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2021-2022 учебного 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2020-2021 учебного 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2021-2022 учебного года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на конец четверти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подлежащих аттестации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%  качества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27,16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27,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21,49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%  успеваемости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97,53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85,95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 аттестовано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 успевают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На заседании ШМО проанализировать результаты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четверти, определить приемы и методы, способствующие повышению качества обучения.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2.Классным руководителям в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-й четверти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взять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особый контроль успеваемость учащихся, имеющих в четверти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«3» и «4».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Продолжить работу по организации дифференцированного обучения школьников с целью повышения учебной мотивации и во избежание неуспеваемости.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4.Продолжить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уроков с целью методического взаимодействия.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465</Words>
  <Application>Microsoft Office PowerPoint</Application>
  <PresentationFormat>Экран (4:3)</PresentationFormat>
  <Paragraphs>221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79</cp:revision>
  <dcterms:created xsi:type="dcterms:W3CDTF">2015-11-05T21:46:34Z</dcterms:created>
  <dcterms:modified xsi:type="dcterms:W3CDTF">2022-02-08T13:07:22Z</dcterms:modified>
</cp:coreProperties>
</file>