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4" r:id="rId5"/>
    <p:sldId id="259" r:id="rId6"/>
    <p:sldId id="271" r:id="rId7"/>
    <p:sldId id="272" r:id="rId8"/>
    <p:sldId id="289" r:id="rId9"/>
    <p:sldId id="290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4660"/>
  </p:normalViewPr>
  <p:slideViewPr>
    <p:cSldViewPr>
      <p:cViewPr varScale="1">
        <p:scale>
          <a:sx n="84" d="100"/>
          <a:sy n="84" d="100"/>
        </p:scale>
        <p:origin x="1229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800" b="1" i="0" u="none" strike="noStrike" baseline="0" dirty="0" smtClean="0">
                <a:effectLst/>
              </a:rPr>
              <a:t>Качество </a:t>
            </a:r>
            <a:r>
              <a:rPr lang="ru-RU" sz="2800" b="1" i="0" u="none" strike="noStrike" baseline="0" dirty="0" err="1" smtClean="0">
                <a:effectLst/>
              </a:rPr>
              <a:t>обученности</a:t>
            </a:r>
            <a:r>
              <a:rPr lang="ru-RU" sz="2800" b="1" i="0" u="none" strike="noStrike" baseline="0" dirty="0" smtClean="0">
                <a:effectLst/>
              </a:rPr>
              <a:t> </a:t>
            </a:r>
            <a:br>
              <a:rPr lang="ru-RU" sz="2800" b="1" i="0" u="none" strike="noStrike" baseline="0" dirty="0" smtClean="0">
                <a:effectLst/>
              </a:rPr>
            </a:br>
            <a:r>
              <a:rPr lang="ru-RU" sz="2800" b="1" i="0" u="none" strike="noStrike" baseline="0" dirty="0" smtClean="0">
                <a:effectLst/>
              </a:rPr>
              <a:t>1 четверть</a:t>
            </a:r>
            <a:endParaRPr lang="ru-RU" sz="28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invertIfNegative val="0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invertIfNegative val="0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invertIfNegative val="0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144</c:v>
                </c:pt>
                <c:pt idx="3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65117488"/>
        <c:axId val="465120624"/>
      </c:barChart>
      <c:catAx>
        <c:axId val="465117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65120624"/>
        <c:crosses val="autoZero"/>
        <c:auto val="1"/>
        <c:lblAlgn val="ctr"/>
        <c:lblOffset val="100"/>
        <c:noMultiLvlLbl val="0"/>
      </c:catAx>
      <c:valAx>
        <c:axId val="4651206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511748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00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548680"/>
            <a:ext cx="7500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 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2022-2023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085184"/>
            <a:ext cx="1152128" cy="158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психолога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ПМПК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958464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4739589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128792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четверть 202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962512" y="789128"/>
            <a:ext cx="8035200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  <a:endParaRPr lang="ru-RU" alt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особый контроль взять посещаемость учащихся по субботам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продолжить проведение и контроль индивидуальных дополнительных занятий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обучению.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Сдать в учебную часть уведомления</a:t>
            </a: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3689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74" y="656538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8" y="188228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34" y="2517669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21" y="3537783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2022-2023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796721"/>
              </p:ext>
            </p:extLst>
          </p:nvPr>
        </p:nvGraphicFramePr>
        <p:xfrm>
          <a:off x="3347864" y="980728"/>
          <a:ext cx="2928661" cy="56008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12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05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68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6592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на начало года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 </a:t>
                      </a:r>
                      <a:r>
                        <a:rPr lang="ru-RU" dirty="0" err="1" smtClean="0"/>
                        <a:t>четв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2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92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5-й класс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25/25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22/22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21/21 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6519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20/23  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30217"/>
              </p:ext>
            </p:extLst>
          </p:nvPr>
        </p:nvGraphicFramePr>
        <p:xfrm>
          <a:off x="755575" y="332656"/>
          <a:ext cx="7965269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Отличник-2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003021"/>
              </p:ext>
            </p:extLst>
          </p:nvPr>
        </p:nvGraphicFramePr>
        <p:xfrm>
          <a:off x="1547664" y="1124744"/>
          <a:ext cx="6552728" cy="16433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51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29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4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29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914400" y="2780928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 отличник-0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378154"/>
              </p:ext>
            </p:extLst>
          </p:nvPr>
        </p:nvGraphicFramePr>
        <p:xfrm>
          <a:off x="1619672" y="3775050"/>
          <a:ext cx="6552728" cy="10296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(1 </a:t>
                      </a:r>
                      <a:r>
                        <a:rPr lang="ru-RU" sz="32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четв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 -9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909980"/>
              </p:ext>
            </p:extLst>
          </p:nvPr>
        </p:nvGraphicFramePr>
        <p:xfrm>
          <a:off x="3419872" y="1268760"/>
          <a:ext cx="2376264" cy="39428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051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четверть (9)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Резерв-5 в 1 четверти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29208" y="3255975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1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9018"/>
              </p:ext>
            </p:extLst>
          </p:nvPr>
        </p:nvGraphicFramePr>
        <p:xfrm>
          <a:off x="1218531" y="1111597"/>
          <a:ext cx="7560840" cy="181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1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907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5а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География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Русский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6б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математика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18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3074"/>
              </p:ext>
            </p:extLst>
          </p:nvPr>
        </p:nvGraphicFramePr>
        <p:xfrm>
          <a:off x="1259632" y="692696"/>
          <a:ext cx="7560840" cy="22638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382507"/>
              </p:ext>
            </p:extLst>
          </p:nvPr>
        </p:nvGraphicFramePr>
        <p:xfrm>
          <a:off x="1259632" y="692696"/>
          <a:ext cx="7560840" cy="12797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69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766536"/>
              </p:ext>
            </p:extLst>
          </p:nvPr>
        </p:nvGraphicFramePr>
        <p:xfrm>
          <a:off x="1259632" y="692696"/>
          <a:ext cx="7560840" cy="182793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9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259</Words>
  <Application>Microsoft Office PowerPoint</Application>
  <PresentationFormat>Экран (4:3)</PresentationFormat>
  <Paragraphs>118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Mistral</vt:lpstr>
      <vt:lpstr>Times New Roman</vt:lpstr>
      <vt:lpstr>Тема Office</vt:lpstr>
      <vt:lpstr>Презентация PowerPoint</vt:lpstr>
      <vt:lpstr>Количество обучающихся  в 2022-2023 учебном году в основной школе</vt:lpstr>
      <vt:lpstr>Презентация PowerPoint</vt:lpstr>
      <vt:lpstr>Отличник-2</vt:lpstr>
      <vt:lpstr>Хорошисты -9</vt:lpstr>
      <vt:lpstr>Резерв-5 в 1 четверти</vt:lpstr>
      <vt:lpstr>Неуспевающие-55(1 четв)</vt:lpstr>
      <vt:lpstr>Неуспевающие-55(1 четв)</vt:lpstr>
      <vt:lpstr>Неуспевающие-55(1 четв)</vt:lpstr>
      <vt:lpstr>Работа с обучающимися,  испытывающих трудности в обучении</vt:lpstr>
      <vt:lpstr>Задачи на II четверть 2022-2023 уч.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124</cp:revision>
  <dcterms:created xsi:type="dcterms:W3CDTF">2014-11-07T17:01:55Z</dcterms:created>
  <dcterms:modified xsi:type="dcterms:W3CDTF">2023-04-03T14:11:34Z</dcterms:modified>
</cp:coreProperties>
</file>