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7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r>
              <a:rPr lang="en-US" sz="2800" b="1" i="0" u="none" strike="noStrike" baseline="0" dirty="0" smtClean="0">
                <a:effectLst/>
              </a:rPr>
              <a:t>I</a:t>
            </a:r>
            <a:r>
              <a:rPr lang="ru-RU" sz="2800" b="1" i="0" u="none" strike="noStrike" baseline="0" dirty="0" smtClean="0">
                <a:effectLst/>
              </a:rPr>
              <a:t> четверть</a:t>
            </a:r>
            <a:endParaRPr lang="ru-RU" sz="2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159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166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658392"/>
        <c:axId val="208661136"/>
      </c:barChart>
      <c:catAx>
        <c:axId val="208658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8661136"/>
        <c:crosses val="autoZero"/>
        <c:auto val="1"/>
        <c:lblAlgn val="ctr"/>
        <c:lblOffset val="100"/>
        <c:noMultiLvlLbl val="0"/>
      </c:catAx>
      <c:valAx>
        <c:axId val="20866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6583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1196752"/>
            <a:ext cx="75009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II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2020-2021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998244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</a:t>
            </a:r>
            <a:b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547664" y="1124744"/>
            <a:ext cx="710818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во 3-й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 взять под особый контроль успеваемость учащихся, имеющих в четверти одну «3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«4».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предупреждения неуспеваемости  учителям разработать индивидуальную траекторию обучения на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четверть с учащимися, испытывающим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Сдать в учебную часть уведомления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05264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27687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1" y="3534045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4770809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2020-2021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201667"/>
              </p:ext>
            </p:extLst>
          </p:nvPr>
        </p:nvGraphicFramePr>
        <p:xfrm>
          <a:off x="1331640" y="1284233"/>
          <a:ext cx="7344816" cy="54073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7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598"/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65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четверти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076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19-1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(Абаев)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570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17-1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24-1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Тепсуев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26-1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(Амбарцумян)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22+1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Решедов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9-х классов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lang="ru-RU" sz="36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123152"/>
              </p:ext>
            </p:extLst>
          </p:nvPr>
        </p:nvGraphicFramePr>
        <p:xfrm>
          <a:off x="755576" y="332656"/>
          <a:ext cx="82296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002251"/>
              </p:ext>
            </p:extLst>
          </p:nvPr>
        </p:nvGraphicFramePr>
        <p:xfrm>
          <a:off x="1547664" y="1124744"/>
          <a:ext cx="6552728" cy="93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-11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87465"/>
              </p:ext>
            </p:extLst>
          </p:nvPr>
        </p:nvGraphicFramePr>
        <p:xfrm>
          <a:off x="1547664" y="1070165"/>
          <a:ext cx="6552728" cy="40580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9б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Резерв-4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45302"/>
              </p:ext>
            </p:extLst>
          </p:nvPr>
        </p:nvGraphicFramePr>
        <p:xfrm>
          <a:off x="1259632" y="980728"/>
          <a:ext cx="7560840" cy="27702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Громова И. А. математика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Гиоева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 Х. история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Потапова С.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А.физика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****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Гиоева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 Х Обществознание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Неуспевающие-26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461062"/>
              </p:ext>
            </p:extLst>
          </p:nvPr>
        </p:nvGraphicFramePr>
        <p:xfrm>
          <a:off x="1259632" y="692696"/>
          <a:ext cx="7560840" cy="54862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4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6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****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57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общество н/а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5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общество н/а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944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****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 н/а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общество н/а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Биология, геометрия,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история, физика н/а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 физика н/а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н/а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Алгебра, геометрия,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физика н/а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Геометрия, физика н/а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Неуспевающие-26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354066"/>
              </p:ext>
            </p:extLst>
          </p:nvPr>
        </p:nvGraphicFramePr>
        <p:xfrm>
          <a:off x="1259632" y="692696"/>
          <a:ext cx="7560840" cy="29684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****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9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 ОБЖ, общество.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****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ОБЖ н/а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684169" cy="453628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одаренными </a:t>
            </a:r>
            <a:r>
              <a:rPr lang="ru-RU" alt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ВСоШ-10</a:t>
            </a:r>
            <a:endParaRPr lang="ru-RU" altLang="ru-RU" sz="28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97152"/>
            <a:ext cx="965597" cy="132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24" y="1772816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22198"/>
              </p:ext>
            </p:extLst>
          </p:nvPr>
        </p:nvGraphicFramePr>
        <p:xfrm>
          <a:off x="467544" y="1015161"/>
          <a:ext cx="8229595" cy="757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757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Фамилия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Имя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Отчество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Дата рождения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Предмет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Класс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Статус участника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Результат (баллы)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процент выполнения работы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Является победителем/ призером </a:t>
                      </a:r>
                      <a:r>
                        <a:rPr lang="ru-RU" sz="800" u="none" strike="noStrike" dirty="0" err="1">
                          <a:effectLst/>
                        </a:rPr>
                        <a:t>ВсОСШ</a:t>
                      </a:r>
                      <a:r>
                        <a:rPr lang="ru-RU" sz="800" u="none" strike="noStrike" dirty="0">
                          <a:effectLst/>
                        </a:rPr>
                        <a:t> 2019/2020г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учитель, подготовивший участника (ФИО полностью</a:t>
                      </a:r>
                      <a:r>
                        <a:rPr lang="ru-RU" sz="80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23561"/>
              </p:ext>
            </p:extLst>
          </p:nvPr>
        </p:nvGraphicFramePr>
        <p:xfrm>
          <a:off x="467544" y="1772816"/>
          <a:ext cx="8229595" cy="693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Гадзаов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Даниил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Витальевич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муж.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10.01.2007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биология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Потапова Светлана Анатольевна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Миллер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Виктория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Вахтанговна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28.07.2005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биология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Потапова Светлана Анатольевна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22574"/>
              </p:ext>
            </p:extLst>
          </p:nvPr>
        </p:nvGraphicFramePr>
        <p:xfrm>
          <a:off x="467544" y="2492896"/>
          <a:ext cx="8229595" cy="34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Гадзаов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Даниил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Витальевич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муж.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10.01.2007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география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Бакина</a:t>
                      </a:r>
                      <a:r>
                        <a:rPr lang="ru-RU" sz="1000" u="none" strike="noStrike" dirty="0">
                          <a:effectLst/>
                        </a:rPr>
                        <a:t> Елена Алексеевна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436598"/>
              </p:ext>
            </p:extLst>
          </p:nvPr>
        </p:nvGraphicFramePr>
        <p:xfrm>
          <a:off x="467544" y="2924944"/>
          <a:ext cx="8229595" cy="34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Джантемирова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Аиза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Казбековна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07.02.2008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общество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Гиоева</a:t>
                      </a:r>
                      <a:r>
                        <a:rPr lang="ru-RU" sz="1000" u="none" strike="noStrike" dirty="0">
                          <a:effectLst/>
                        </a:rPr>
                        <a:t> Елена Харитоновна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70777"/>
              </p:ext>
            </p:extLst>
          </p:nvPr>
        </p:nvGraphicFramePr>
        <p:xfrm>
          <a:off x="457200" y="3255963"/>
          <a:ext cx="8229595" cy="34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Гадзаов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Данил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Витальевич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муж.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10.01.2007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общество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Гиоева</a:t>
                      </a:r>
                      <a:r>
                        <a:rPr lang="ru-RU" sz="1000" u="none" strike="noStrike" dirty="0">
                          <a:effectLst/>
                        </a:rPr>
                        <a:t> Елена Харитоновна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71900"/>
              </p:ext>
            </p:extLst>
          </p:nvPr>
        </p:nvGraphicFramePr>
        <p:xfrm>
          <a:off x="467544" y="3717032"/>
          <a:ext cx="8229595" cy="34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804"/>
                <a:gridCol w="554804"/>
                <a:gridCol w="554804"/>
                <a:gridCol w="554804"/>
                <a:gridCol w="554804"/>
                <a:gridCol w="970908"/>
                <a:gridCol w="554804"/>
                <a:gridCol w="554804"/>
                <a:gridCol w="554804"/>
                <a:gridCol w="554804"/>
                <a:gridCol w="554804"/>
                <a:gridCol w="554804"/>
                <a:gridCol w="1155843"/>
              </a:tblGrid>
              <a:tr h="346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Смирнова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Александра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Геннадьевна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12.03.2008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технолог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err="1">
                          <a:effectLst/>
                        </a:rPr>
                        <a:t>Воронченко</a:t>
                      </a:r>
                      <a:r>
                        <a:rPr lang="ru-RU" sz="1000" u="none" strike="noStrike" dirty="0">
                          <a:effectLst/>
                        </a:rPr>
                        <a:t> Наталья Борисовна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82703"/>
              </p:ext>
            </p:extLst>
          </p:nvPr>
        </p:nvGraphicFramePr>
        <p:xfrm>
          <a:off x="467544" y="4115140"/>
          <a:ext cx="8229601" cy="682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09"/>
                <a:gridCol w="545609"/>
                <a:gridCol w="545609"/>
                <a:gridCol w="545609"/>
                <a:gridCol w="545609"/>
                <a:gridCol w="954815"/>
                <a:gridCol w="545609"/>
                <a:gridCol w="545609"/>
                <a:gridCol w="682011"/>
                <a:gridCol w="545609"/>
                <a:gridCol w="545609"/>
                <a:gridCol w="545609"/>
                <a:gridCol w="1136685"/>
              </a:tblGrid>
              <a:tr h="341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Газзаева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Олеся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Феликсовна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04,09.2005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осетинский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победитель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Калоева Лариса Петровна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5" marR="8525" marT="8525" marB="0" anchor="b"/>
                </a:tc>
              </a:tr>
              <a:tr h="341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Жигулина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Валерия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Олеговна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12.02.2007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осетинский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Калоева Лариса Петровна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5" marR="8525" marT="8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02996"/>
              </p:ext>
            </p:extLst>
          </p:nvPr>
        </p:nvGraphicFramePr>
        <p:xfrm>
          <a:off x="467544" y="4831873"/>
          <a:ext cx="8229601" cy="341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09"/>
                <a:gridCol w="545609"/>
                <a:gridCol w="545609"/>
                <a:gridCol w="545609"/>
                <a:gridCol w="545609"/>
                <a:gridCol w="954815"/>
                <a:gridCol w="545609"/>
                <a:gridCol w="545609"/>
                <a:gridCol w="682011"/>
                <a:gridCol w="545609"/>
                <a:gridCol w="545609"/>
                <a:gridCol w="545609"/>
                <a:gridCol w="1136685"/>
              </a:tblGrid>
              <a:tr h="341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Юсупова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Марьяна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Эдуардовна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жен.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23.12.2006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осетинский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призер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25" marR="8525" marT="8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Калоева Лариса Петровна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5" marR="8525" marT="8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5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524</Words>
  <Application>Microsoft Office PowerPoint</Application>
  <PresentationFormat>Экран (4:3)</PresentationFormat>
  <Paragraphs>263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2020-2021 учебном году в основной школе</vt:lpstr>
      <vt:lpstr>Презентация PowerPoint</vt:lpstr>
      <vt:lpstr>Отличник</vt:lpstr>
      <vt:lpstr>Хорошисты -11</vt:lpstr>
      <vt:lpstr>Резерв-4</vt:lpstr>
      <vt:lpstr>Неуспевающие-26</vt:lpstr>
      <vt:lpstr>Неуспевающие-26</vt:lpstr>
      <vt:lpstr>Работа с одаренными детьми ВСоШ-10</vt:lpstr>
      <vt:lpstr>Работа с обучающимися,  испытывающих трудности в обучении</vt:lpstr>
      <vt:lpstr>Задачи на III четверть 2020-2021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56</cp:revision>
  <dcterms:created xsi:type="dcterms:W3CDTF">2014-11-07T17:01:55Z</dcterms:created>
  <dcterms:modified xsi:type="dcterms:W3CDTF">2021-10-26T10:31:06Z</dcterms:modified>
</cp:coreProperties>
</file>