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4" r:id="rId5"/>
    <p:sldId id="259" r:id="rId6"/>
    <p:sldId id="271" r:id="rId7"/>
    <p:sldId id="272" r:id="rId8"/>
    <p:sldId id="273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B07BD7"/>
    <a:srgbClr val="C39BE1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0" u="none" strike="noStrike" baseline="0" dirty="0" smtClean="0">
                <a:effectLst/>
              </a:rPr>
              <a:t>Качество </a:t>
            </a:r>
            <a:r>
              <a:rPr lang="ru-RU" sz="2800" b="1" i="0" u="none" strike="noStrike" baseline="0" dirty="0" err="1" smtClean="0">
                <a:effectLst/>
              </a:rPr>
              <a:t>обученности</a:t>
            </a:r>
            <a:r>
              <a:rPr lang="ru-RU" sz="2800" b="1" i="0" u="none" strike="noStrike" baseline="0" dirty="0" smtClean="0">
                <a:effectLst/>
              </a:rPr>
              <a:t> </a:t>
            </a:r>
            <a:br>
              <a:rPr lang="ru-RU" sz="2800" b="1" i="0" u="none" strike="noStrike" baseline="0" dirty="0" smtClean="0">
                <a:effectLst/>
              </a:rPr>
            </a:br>
            <a:endParaRPr lang="ru-RU" sz="2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2475559867549838"/>
          <c:w val="0.96604938271604934"/>
          <c:h val="0.54586559347811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04-454C-ABEA-DFE57E86F413}"/>
              </c:ext>
            </c:extLst>
          </c:dPt>
          <c:dPt>
            <c:idx val="1"/>
            <c:invertIfNegative val="0"/>
            <c:bubble3D val="0"/>
            <c:explosion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4-454C-ABEA-DFE57E86F413}"/>
              </c:ext>
            </c:extLst>
          </c:dPt>
          <c:dPt>
            <c:idx val="2"/>
            <c:invertIfNegative val="0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04-454C-ABEA-DFE57E86F413}"/>
              </c:ext>
            </c:extLst>
          </c:dPt>
          <c:dPt>
            <c:idx val="3"/>
            <c:invertIfNegative val="0"/>
            <c:bubble3D val="0"/>
            <c:explosion val="18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4-454C-ABEA-DFE57E86F41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159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04-454C-ABEA-DFE57E86F4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166</c:v>
                </c:pt>
                <c:pt idx="3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четверть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162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3831600"/>
        <c:axId val="363833952"/>
      </c:barChart>
      <c:catAx>
        <c:axId val="363831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63833952"/>
        <c:crosses val="autoZero"/>
        <c:auto val="1"/>
        <c:lblAlgn val="ctr"/>
        <c:lblOffset val="100"/>
        <c:noMultiLvlLbl val="0"/>
      </c:catAx>
      <c:valAx>
        <c:axId val="363833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38316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3400-0ECC-4BD5-AE00-0652AFA87DC9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2A2B4-D7B3-4911-8E95-280C808B3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908720"/>
            <a:ext cx="778902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Итоги </a:t>
            </a:r>
            <a:r>
              <a:rPr lang="en-US" sz="6000" b="1" spc="50" dirty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III</a:t>
            </a:r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четверти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2020-2021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учебного года основной школы</a:t>
            </a:r>
            <a:endParaRPr lang="ru-RU" sz="6000" b="1" dirty="0">
              <a:ln w="11430">
                <a:solidFill>
                  <a:schemeClr val="tx1"/>
                </a:solidFill>
              </a:ln>
              <a:solidFill>
                <a:srgbClr val="B07BD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694373"/>
            <a:ext cx="1484549" cy="19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4998244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</a:t>
            </a:r>
            <a:b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412625" y="1075867"/>
            <a:ext cx="7344816" cy="54005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заседании ШМО проанализировать результаты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четверти,  определить способы, приемы и методы, способствующие повышению качества знаний по предметам, имеющих отрицательную динамику.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Учителям-предметникам, классным руководителям, во 4-й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 взять под особый контроль успеваемость учащихся, имеющих в четверти одну «3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«4».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разъяснительную, просветительскую и профилактическую работу с обучающимися и родителями с целью повышения мотивации к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обучению. Сдать в учебную часть уведомления.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 необходимо активизировать работу над повышением качества обучения и степени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обученности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учащихся, грамотно строить методическую работу по предупреждению различных ошибок учащихся с целью повышения качества обучения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8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05264"/>
            <a:ext cx="463588" cy="63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276872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1" y="3534045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4980622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обучающихся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2020-2021 учебном году в основной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986067"/>
              </p:ext>
            </p:extLst>
          </p:nvPr>
        </p:nvGraphicFramePr>
        <p:xfrm>
          <a:off x="1331640" y="1284233"/>
          <a:ext cx="7344816" cy="49946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/>
                <a:gridCol w="3024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65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начало четверти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76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(-****)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57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46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(-*****)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36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4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lang="ru-RU" sz="3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60648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972003"/>
              </p:ext>
            </p:extLst>
          </p:nvPr>
        </p:nvGraphicFramePr>
        <p:xfrm>
          <a:off x="635261" y="239050"/>
          <a:ext cx="82296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Отличник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216141"/>
              </p:ext>
            </p:extLst>
          </p:nvPr>
        </p:nvGraphicFramePr>
        <p:xfrm>
          <a:off x="1547664" y="1124744"/>
          <a:ext cx="6552728" cy="49158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7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59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Хорошисты -14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967281"/>
              </p:ext>
            </p:extLst>
          </p:nvPr>
        </p:nvGraphicFramePr>
        <p:xfrm>
          <a:off x="1547664" y="1070165"/>
          <a:ext cx="6552728" cy="48255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5а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5б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6а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6б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7а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7б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8а 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9а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9б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Резерв-4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526190"/>
              </p:ext>
            </p:extLst>
          </p:nvPr>
        </p:nvGraphicFramePr>
        <p:xfrm>
          <a:off x="1259632" y="980728"/>
          <a:ext cx="7560840" cy="17306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7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Потапова С. А. физика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Потапова С. А. физика 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Неуспевающие-27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975439"/>
              </p:ext>
            </p:extLst>
          </p:nvPr>
        </p:nvGraphicFramePr>
        <p:xfrm>
          <a:off x="1259632" y="692696"/>
          <a:ext cx="7560840" cy="51247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64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440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родной, лит-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История, общество н/а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64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8944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 н/а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н/а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 н/а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Биология, география, геометрия,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история, русский, физика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геометрия, русский,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лит-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н/а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физика н/а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Неуспевающие-27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336116"/>
              </p:ext>
            </p:extLst>
          </p:nvPr>
        </p:nvGraphicFramePr>
        <p:xfrm>
          <a:off x="1259632" y="692696"/>
          <a:ext cx="7560840" cy="5627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65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(7)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Геометрия, русский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Русский, лит-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геометрия, история,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лит-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ра,физика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геометрия, история,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русский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----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9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ОБЖ,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физ-ра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Родной, русский, лит-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Родной, русский, лит-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4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обучающимися, </a:t>
            </a:r>
            <a:b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испытывающих трудности в обучении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923182" y="1435439"/>
            <a:ext cx="6192688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/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занятия с обучающимися.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с родителями.</a:t>
            </a:r>
          </a:p>
          <a:p>
            <a:pPr eaLnBrk="1" hangingPunct="1"/>
            <a:endParaRPr lang="ru-RU" altLang="ru-RU" sz="1800" dirty="0">
              <a:cs typeface="Calibri" panose="020F0502020204030204" pitchFamily="34" charset="0"/>
            </a:endParaRP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15364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110854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1621171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141077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372</Words>
  <Application>Microsoft Office PowerPoint</Application>
  <PresentationFormat>Экран (4:3)</PresentationFormat>
  <Paragraphs>141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Mistral</vt:lpstr>
      <vt:lpstr>Times New Roman</vt:lpstr>
      <vt:lpstr>Тема Office</vt:lpstr>
      <vt:lpstr>Презентация PowerPoint</vt:lpstr>
      <vt:lpstr>Количество обучающихся  в 2020-2021 учебном году в основной школе</vt:lpstr>
      <vt:lpstr>Презентация PowerPoint</vt:lpstr>
      <vt:lpstr>Отличник</vt:lpstr>
      <vt:lpstr>Хорошисты -14</vt:lpstr>
      <vt:lpstr>Резерв-4</vt:lpstr>
      <vt:lpstr>Неуспевающие-27</vt:lpstr>
      <vt:lpstr>Неуспевающие-27</vt:lpstr>
      <vt:lpstr>Работа с обучающимися,  испытывающих трудности в обучении</vt:lpstr>
      <vt:lpstr>Задачи на IV четверть 2020-2021 уч.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Учетная запись Майкрософт</cp:lastModifiedBy>
  <cp:revision>64</cp:revision>
  <dcterms:created xsi:type="dcterms:W3CDTF">2014-11-07T17:01:55Z</dcterms:created>
  <dcterms:modified xsi:type="dcterms:W3CDTF">2021-10-26T10:32:16Z</dcterms:modified>
</cp:coreProperties>
</file>