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56" r:id="rId2"/>
    <p:sldId id="257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47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2022-2023 учебный год</a:t>
            </a:r>
            <a:endParaRPr lang="ru-RU" b="1" dirty="0"/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272" y="84203"/>
            <a:ext cx="73824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начальной школы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en-US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2021-2022 уч. года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601843"/>
              </p:ext>
            </p:extLst>
          </p:nvPr>
        </p:nvGraphicFramePr>
        <p:xfrm>
          <a:off x="628271" y="1157097"/>
          <a:ext cx="8048186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665"/>
                <a:gridCol w="643240"/>
                <a:gridCol w="673095"/>
                <a:gridCol w="672190"/>
                <a:gridCol w="673095"/>
                <a:gridCol w="765374"/>
                <a:gridCol w="765374"/>
                <a:gridCol w="901078"/>
                <a:gridCol w="939075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Классы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2-б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3-б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4-б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Итого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 начало года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 начало четверти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6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прибыло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выбыло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      -1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На конец четверти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26-1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160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20005"/>
            <a:ext cx="7168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01342"/>
              </p:ext>
            </p:extLst>
          </p:nvPr>
        </p:nvGraphicFramePr>
        <p:xfrm>
          <a:off x="611560" y="1196752"/>
          <a:ext cx="8064895" cy="4772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6924"/>
                <a:gridCol w="789650"/>
                <a:gridCol w="2397357"/>
                <a:gridCol w="2281607"/>
                <a:gridCol w="798360"/>
                <a:gridCol w="770997"/>
              </a:tblGrid>
              <a:tr h="186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Учитель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Отличники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Хорошисты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Неуспевающие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 усп-ти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кач-ва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</a:tr>
              <a:tr h="55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2-а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 </a:t>
                      </a:r>
                      <a:r>
                        <a:rPr lang="ru-RU" sz="1400" dirty="0">
                          <a:effectLst/>
                        </a:rPr>
                        <a:t>чел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27,78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</a:tr>
              <a:tr h="466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 </a:t>
                      </a:r>
                      <a:r>
                        <a:rPr lang="ru-RU" sz="1400" dirty="0">
                          <a:effectLst/>
                        </a:rPr>
                        <a:t>чел.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-н/а </a:t>
                      </a:r>
                      <a:r>
                        <a:rPr lang="ru-RU" sz="1400" dirty="0">
                          <a:effectLst/>
                        </a:rPr>
                        <a:t>по всем предметам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23,53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</a:tr>
              <a:tr h="55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 чел.</a:t>
                      </a:r>
                      <a:endParaRPr lang="ru-RU" sz="1400" dirty="0">
                        <a:effectLst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1- </a:t>
                      </a:r>
                      <a:r>
                        <a:rPr lang="ru-RU" sz="1400" dirty="0">
                          <a:effectLst/>
                        </a:rPr>
                        <a:t>н/а по 10 </a:t>
                      </a:r>
                      <a:r>
                        <a:rPr lang="ru-RU" sz="1400" dirty="0" smtClean="0">
                          <a:effectLst/>
                        </a:rPr>
                        <a:t>предметам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1-н/а по болезни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1-английский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 язык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</a:tr>
              <a:tr h="466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 </a:t>
                      </a:r>
                      <a:r>
                        <a:rPr lang="ru-RU" sz="1400" dirty="0">
                          <a:effectLst/>
                        </a:rPr>
                        <a:t>чел.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1-н/а </a:t>
                      </a:r>
                      <a:r>
                        <a:rPr lang="ru-RU" sz="1400" dirty="0">
                          <a:effectLst/>
                        </a:rPr>
                        <a:t>по всем предметам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</a:tr>
              <a:tr h="373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4-а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 </a:t>
                      </a:r>
                      <a:r>
                        <a:rPr lang="ru-RU" sz="1400" dirty="0">
                          <a:effectLst/>
                        </a:rPr>
                        <a:t>чел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11,54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</a:tr>
              <a:tr h="652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4-б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 чел.</a:t>
                      </a:r>
                      <a:endParaRPr lang="ru-RU" sz="1400" dirty="0">
                        <a:effectLst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1-рус.ский</a:t>
                      </a:r>
                      <a:r>
                        <a:rPr lang="ru-RU" sz="1400" baseline="0" dirty="0" smtClean="0">
                          <a:effectLst/>
                        </a:rPr>
                        <a:t>  </a:t>
                      </a:r>
                      <a:r>
                        <a:rPr lang="ru-RU" sz="1400" dirty="0" smtClean="0">
                          <a:effectLst/>
                        </a:rPr>
                        <a:t>язык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1-русский</a:t>
                      </a:r>
                      <a:r>
                        <a:rPr lang="ru-RU" sz="1400" baseline="0" dirty="0" smtClean="0">
                          <a:effectLst/>
                        </a:rPr>
                        <a:t>  </a:t>
                      </a:r>
                      <a:r>
                        <a:rPr lang="ru-RU" sz="1400" dirty="0" smtClean="0">
                          <a:effectLst/>
                        </a:rPr>
                        <a:t>язык  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–русский</a:t>
                      </a:r>
                      <a:r>
                        <a:rPr lang="ru-RU" sz="1400" baseline="0" dirty="0" smtClean="0">
                          <a:effectLst/>
                        </a:rPr>
                        <a:t>  </a:t>
                      </a:r>
                      <a:r>
                        <a:rPr lang="ru-RU" sz="1400" dirty="0" smtClean="0">
                          <a:effectLst/>
                        </a:rPr>
                        <a:t>язык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88,46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23,08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</a:tr>
              <a:tr h="186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II</a:t>
                      </a:r>
                      <a:r>
                        <a:rPr lang="ru-RU" sz="1400">
                          <a:effectLst/>
                        </a:rPr>
                        <a:t> четверть-0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94,26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17,31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81" marR="331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7704" y="173985"/>
            <a:ext cx="52602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Резерв (учащиеся с одной «3»)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57306"/>
              </p:ext>
            </p:extLst>
          </p:nvPr>
        </p:nvGraphicFramePr>
        <p:xfrm>
          <a:off x="467544" y="980728"/>
          <a:ext cx="8280920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Ф.И. ученика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Предмет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Учитель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2-а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Английский язык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3-а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Английский язык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Английский язык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7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4-б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Родной язык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Итого: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 чел.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Рекомендации:</a:t>
            </a:r>
          </a:p>
          <a:p>
            <a:r>
              <a:rPr lang="ru-RU" dirty="0"/>
              <a:t>1</a:t>
            </a:r>
            <a:r>
              <a:rPr lang="ru-RU" dirty="0" smtClean="0"/>
              <a:t>.</a:t>
            </a:r>
            <a:r>
              <a:rPr lang="ru-RU" dirty="0"/>
              <a:t>  Всем классным руководителям, учителям – предметникам усилить индивидуальную работу с обучающимися, имеющими по одной «4» и по одной «3» в четверти.</a:t>
            </a:r>
          </a:p>
          <a:p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/>
              <a:t>Руководителю ШМО, заместителям директора запланировать и осуществить посещение уроков с целью изучения качества проведения индивидуальной работы с обучающимися, объективного оценивания обучающихся.</a:t>
            </a:r>
          </a:p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Классным руководителям вести дневники успеваемости и посещаемости. Еженедельно информировать родителей об успеваемости и посещаемости учебных занятий, письменно уведомить родителей обучающихся, имеющих неудовлетворительные оценки или </a:t>
            </a:r>
            <a:r>
              <a:rPr lang="ru-RU" dirty="0" err="1"/>
              <a:t>неаттестацию</a:t>
            </a:r>
            <a:r>
              <a:rPr lang="ru-RU" dirty="0"/>
              <a:t> за 2 четверть, о факте </a:t>
            </a:r>
            <a:r>
              <a:rPr lang="ru-RU" dirty="0" err="1"/>
              <a:t>неосвоения</a:t>
            </a:r>
            <a:r>
              <a:rPr lang="ru-RU" dirty="0"/>
              <a:t> ими базового стандарта по предметам.</a:t>
            </a:r>
          </a:p>
          <a:p>
            <a:r>
              <a:rPr lang="ru-RU" dirty="0"/>
              <a:t>4</a:t>
            </a:r>
            <a:r>
              <a:rPr lang="ru-RU" dirty="0" smtClean="0"/>
              <a:t> </a:t>
            </a:r>
            <a:r>
              <a:rPr lang="ru-RU" dirty="0"/>
              <a:t>. Рассмотреть на заседании школьного МО итоги 2 четверти и включить в план работы на 3 четверть мероприятия, способствующие повышению качества знаний и качественной подготовки обучающихся 4 классов к ВПР.</a:t>
            </a:r>
          </a:p>
        </p:txBody>
      </p:sp>
    </p:spTree>
    <p:extLst>
      <p:ext uri="{BB962C8B-B14F-4D97-AF65-F5344CB8AC3E}">
        <p14:creationId xmlns:p14="http://schemas.microsoft.com/office/powerpoint/2010/main" val="2072370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455</TotalTime>
  <Words>218</Words>
  <Application>Microsoft Office PowerPoint</Application>
  <PresentationFormat>Экран (4:3)</PresentationFormat>
  <Paragraphs>150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60</cp:revision>
  <dcterms:created xsi:type="dcterms:W3CDTF">2015-11-05T21:46:34Z</dcterms:created>
  <dcterms:modified xsi:type="dcterms:W3CDTF">2023-02-21T13:32:23Z</dcterms:modified>
</cp:coreProperties>
</file>