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5" r:id="rId2"/>
    <p:sldId id="274" r:id="rId3"/>
    <p:sldId id="257" r:id="rId4"/>
    <p:sldId id="280" r:id="rId5"/>
    <p:sldId id="282" r:id="rId6"/>
    <p:sldId id="261" r:id="rId7"/>
    <p:sldId id="283" r:id="rId8"/>
    <p:sldId id="28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4660"/>
  </p:normalViewPr>
  <p:slideViewPr>
    <p:cSldViewPr>
      <p:cViewPr varScale="1">
        <p:scale>
          <a:sx n="103" d="100"/>
          <a:sy n="103" d="100"/>
        </p:scale>
        <p:origin x="-18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2366_2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5184576" cy="37061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32041" y="548680"/>
            <a:ext cx="4211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ПОВЕСТКА ПЕДСОВЕТА: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Организация и проведение школьной олимпиады.</a:t>
            </a:r>
          </a:p>
          <a:p>
            <a:pPr marL="342900" indent="-342900"/>
            <a:r>
              <a:rPr lang="ru-RU" sz="2000" dirty="0" smtClean="0"/>
              <a:t>2. Адаптация обучающихся 1-х и 5-х классов.</a:t>
            </a:r>
          </a:p>
          <a:p>
            <a:pPr marL="342900" indent="-342900"/>
            <a:r>
              <a:rPr lang="ru-RU" sz="2000" dirty="0" smtClean="0"/>
              <a:t>3. Итоги  УВР И ВР за </a:t>
            </a:r>
            <a:r>
              <a:rPr lang="en-US" sz="2000" dirty="0" smtClean="0"/>
              <a:t>I</a:t>
            </a:r>
            <a:r>
              <a:rPr lang="ru-RU" sz="2000" dirty="0" smtClean="0"/>
              <a:t> четверть.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4365104"/>
            <a:ext cx="6660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Производственная учеба: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Организация методической работы в школе.</a:t>
            </a:r>
          </a:p>
          <a:p>
            <a:pPr marL="342900" indent="-342900"/>
            <a:r>
              <a:rPr lang="ru-RU" sz="2400" dirty="0" smtClean="0"/>
              <a:t>2. Проект « Школа </a:t>
            </a:r>
            <a:r>
              <a:rPr lang="ru-RU" sz="2400" dirty="0" err="1" smtClean="0"/>
              <a:t>Минпросвещения</a:t>
            </a:r>
            <a:r>
              <a:rPr lang="ru-RU" sz="2400" dirty="0" smtClean="0"/>
              <a:t> России»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748" y="188640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НАЧАЛЬНОЙ  ШКОЛЫ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четверть 2024-2025 учебного года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992519"/>
            <a:ext cx="7480448" cy="4224872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856" y="2306989"/>
            <a:ext cx="7740352" cy="437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13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410180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обучающихся  начальной школы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en-US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четверти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2024-2025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уч. года</a:t>
            </a:r>
            <a:endParaRPr lang="ru-RU" alt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490618"/>
              </p:ext>
            </p:extLst>
          </p:nvPr>
        </p:nvGraphicFramePr>
        <p:xfrm>
          <a:off x="899590" y="1268762"/>
          <a:ext cx="7704859" cy="4058193"/>
        </p:xfrm>
        <a:graphic>
          <a:graphicData uri="http://schemas.openxmlformats.org/drawingml/2006/table">
            <a:tbl>
              <a:tblPr/>
              <a:tblGrid>
                <a:gridCol w="1368154"/>
                <a:gridCol w="648072"/>
                <a:gridCol w="576064"/>
                <a:gridCol w="625849"/>
                <a:gridCol w="622805"/>
                <a:gridCol w="633014"/>
                <a:gridCol w="548783"/>
                <a:gridCol w="593885"/>
                <a:gridCol w="576064"/>
                <a:gridCol w="629012"/>
                <a:gridCol w="883157"/>
              </a:tblGrid>
              <a:tr h="13724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1кк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3кк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1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начало года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65F9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7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Прибыло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7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Выбыло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1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На конец четверти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1052736"/>
            <a:ext cx="835292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Итого за отчётный период с 02.09.2024 по 28.10.2024 прибыло учеников: 8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828836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Итого за отчётный период с 02.09.2024 по 28.10.2024 выбыло учеников: 4</a:t>
            </a:r>
            <a:br>
              <a:rPr lang="ru-RU" sz="3600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906561"/>
              </p:ext>
            </p:extLst>
          </p:nvPr>
        </p:nvGraphicFramePr>
        <p:xfrm>
          <a:off x="251519" y="1268760"/>
          <a:ext cx="8640960" cy="3256796"/>
        </p:xfrm>
        <a:graphic>
          <a:graphicData uri="http://schemas.openxmlformats.org/drawingml/2006/table">
            <a:tbl>
              <a:tblPr/>
              <a:tblGrid>
                <a:gridCol w="1099288"/>
                <a:gridCol w="1221623"/>
                <a:gridCol w="2320051"/>
                <a:gridCol w="2320051"/>
                <a:gridCol w="854619"/>
                <a:gridCol w="825328"/>
              </a:tblGrid>
              <a:tr h="402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Хорошисты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Неуспевающие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%  усп-ти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кач-ва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6;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19,35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1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4-а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7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4-б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19,05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24,32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899592" y="476672"/>
            <a:ext cx="6271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начальной школе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35696" y="476672"/>
            <a:ext cx="35489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Резерв (учащиеся с одной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519900"/>
              </p:ext>
            </p:extLst>
          </p:nvPr>
        </p:nvGraphicFramePr>
        <p:xfrm>
          <a:off x="611560" y="1628800"/>
          <a:ext cx="7704857" cy="2548592"/>
        </p:xfrm>
        <a:graphic>
          <a:graphicData uri="http://schemas.openxmlformats.org/drawingml/2006/table">
            <a:tbl>
              <a:tblPr/>
              <a:tblGrid>
                <a:gridCol w="1008112"/>
                <a:gridCol w="2232248"/>
                <a:gridCol w="2626239"/>
                <a:gridCol w="1838258"/>
              </a:tblGrid>
              <a:tr h="408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Ф.И. ученика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******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Родной русский язык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Кокарева О.В.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4-б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******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Висаитова Д.А.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40" marR="65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1196752"/>
          <a:ext cx="8136903" cy="4101084"/>
        </p:xfrm>
        <a:graphic>
          <a:graphicData uri="http://schemas.openxmlformats.org/drawingml/2006/table">
            <a:tbl>
              <a:tblPr/>
              <a:tblGrid>
                <a:gridCol w="3152668"/>
                <a:gridCol w="1706499"/>
                <a:gridCol w="1707424"/>
                <a:gridCol w="157031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четверть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2022-2023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учебного года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четверть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2023-2024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учебного года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 четверть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2024-2025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учебного года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 на конец четверти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подлежащих аттестации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%  качества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18,37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22,78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24,32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%  успеваемости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97,27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97,62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 аттестовано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Не успевают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Отличники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Хорошисты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43608" y="404664"/>
            <a:ext cx="587122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Сравнительный анализ учебной деятельности по годам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332656"/>
            <a:ext cx="8352928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Выводы и рекомендации: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Учителям продолжить индивидуальную работу с обучающимися, имеющими низкие учебные результаты.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Проводить постоянно разъяснительную, просветительскую или профилактическую работу с обучающимися и родителями с целью повышения мотивации к обучению.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Продолжить систематическую профилактическую работу с обучающимися, склонными к пропускам уроков без уважительной причины.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Учителям  необходимо активизировать работу над повышением качества обучения и степени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учащихся, грамотно строить методическую работу по предупреждению пробелов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знаниях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учащихся с целью повышения качества обучения, уделять особое внимание целенаправленному повторению ключевых тем курса, предусмотренных государственной программой.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</TotalTime>
  <Words>392</Words>
  <Application>Microsoft Office PowerPoint</Application>
  <PresentationFormat>Экран (4:3)</PresentationFormat>
  <Paragraphs>167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User</cp:lastModifiedBy>
  <cp:revision>20</cp:revision>
  <dcterms:created xsi:type="dcterms:W3CDTF">2023-11-28T20:28:39Z</dcterms:created>
  <dcterms:modified xsi:type="dcterms:W3CDTF">2024-11-12T13:08:35Z</dcterms:modified>
</cp:coreProperties>
</file>