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75" r:id="rId9"/>
    <p:sldId id="268" r:id="rId10"/>
    <p:sldId id="277" r:id="rId11"/>
    <p:sldId id="269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r>
              <a:rPr lang="en-US" sz="2800" b="1" i="0" u="none" strike="noStrike" baseline="0" dirty="0" smtClean="0">
                <a:effectLst/>
              </a:rPr>
              <a:t>I</a:t>
            </a:r>
            <a:r>
              <a:rPr lang="ru-RU" sz="2800" b="1" i="0" u="none" strike="noStrike" baseline="0" dirty="0" smtClean="0">
                <a:effectLst/>
              </a:rPr>
              <a:t> четверть</a:t>
            </a:r>
            <a:endParaRPr lang="ru-RU" sz="2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12</c:v>
                </c:pt>
                <c:pt idx="2">
                  <c:v>186</c:v>
                </c:pt>
                <c:pt idx="3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6184952"/>
        <c:axId val="226185344"/>
      </c:barChart>
      <c:catAx>
        <c:axId val="226184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6185344"/>
        <c:crosses val="autoZero"/>
        <c:auto val="1"/>
        <c:lblAlgn val="ctr"/>
        <c:lblOffset val="100"/>
        <c:noMultiLvlLbl val="0"/>
      </c:catAx>
      <c:valAx>
        <c:axId val="226185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618495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07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18.11.2021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iriusolymp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1196752"/>
            <a:ext cx="75009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2021-2022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80728"/>
            <a:ext cx="7643192" cy="4525963"/>
          </a:xfrm>
        </p:spPr>
        <p:txBody>
          <a:bodyPr/>
          <a:lstStyle/>
          <a:p>
            <a:r>
              <a:rPr lang="ru-RU" dirty="0" smtClean="0"/>
              <a:t>1. Хуже всех по подключению в </a:t>
            </a:r>
            <a:r>
              <a:rPr lang="en-US" dirty="0" smtClean="0"/>
              <a:t>ZOOM</a:t>
            </a:r>
            <a:r>
              <a:rPr lang="ru-RU" dirty="0" smtClean="0"/>
              <a:t>е </a:t>
            </a:r>
            <a:r>
              <a:rPr lang="ru-RU" dirty="0" smtClean="0"/>
              <a:t>-****</a:t>
            </a:r>
            <a:endParaRPr lang="ru-RU" dirty="0" smtClean="0"/>
          </a:p>
          <a:p>
            <a:r>
              <a:rPr lang="ru-RU" dirty="0" smtClean="0"/>
              <a:t>2. У всех учителей, были проблемы с выходом: не работали ссылки, задерживали уроки (начало), включали во время очного урока готовые уроки с </a:t>
            </a:r>
            <a:r>
              <a:rPr lang="ru-RU" dirty="0" err="1" smtClean="0"/>
              <a:t>Ютуба</a:t>
            </a:r>
            <a:r>
              <a:rPr lang="ru-RU" dirty="0" smtClean="0"/>
              <a:t> на 30-40 минут, не сообщали о заменах</a:t>
            </a:r>
          </a:p>
          <a:p>
            <a:r>
              <a:rPr lang="ru-RU" dirty="0" smtClean="0"/>
              <a:t>3. Без учета </a:t>
            </a:r>
            <a:r>
              <a:rPr lang="ru-RU" dirty="0" smtClean="0"/>
              <a:t>*-х и * </a:t>
            </a:r>
            <a:r>
              <a:rPr lang="ru-RU" dirty="0" smtClean="0"/>
              <a:t>подключение составило 83%</a:t>
            </a:r>
          </a:p>
          <a:p>
            <a:r>
              <a:rPr lang="ru-RU" dirty="0" smtClean="0"/>
              <a:t>4. Проблемы с обратной связью по д/з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554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998244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</a:t>
            </a:r>
            <a:b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1001296" y="1124744"/>
            <a:ext cx="803520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  <a:endParaRPr lang="ru-RU" alt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учащимися, которые стали призерами и победителями </a:t>
            </a:r>
            <a:r>
              <a:rPr lang="ru-RU" alt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ВсОШ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продолжить подготовку для участия в районном этапе 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во 2-йчетверти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взять под особый контроль успеваемость учащихся, имеющих в четверти одну «3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«4».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Сдать в учебную часть уведомления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учащихся для участия в защите проектов, руководителям МО запланировать дату проведения и сообщить в учебную часть вместе со  списком участников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23689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5" y="108846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5" y="2254041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5" y="3182848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19" y="4111655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четверть</a:t>
            </a:r>
            <a:b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уч.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1612776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ОТВЕТСТВЕННО ОТНОСИТСЯ К СДАЧЕ ОТЧЕТОВ, КАК СОДЕРЖАНИЕ, ТАК И СВОЕВРЕМЕННОСТЬ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!!!!!!!!!!!!!!!!!!!!!!!!!!!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11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2021-2022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438470"/>
              </p:ext>
            </p:extLst>
          </p:nvPr>
        </p:nvGraphicFramePr>
        <p:xfrm>
          <a:off x="395537" y="980728"/>
          <a:ext cx="8496942" cy="541793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4056"/>
                <a:gridCol w="432047"/>
              </a:tblGrid>
              <a:tr h="41657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четверти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92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21/18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 </a:t>
                      </a:r>
                    </a:p>
                    <a:p>
                      <a:pPr algn="ctr"/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+1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18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16/21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</a:t>
                      </a:r>
                    </a:p>
                    <a:p>
                      <a:pPr algn="ctr"/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15/15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19/25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 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51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23/23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</a:p>
                    <a:p>
                      <a:pPr algn="ctr"/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(+19)</a:t>
                      </a:r>
                      <a:r>
                        <a:rPr lang="ru-RU" sz="24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(-2)</a:t>
                      </a:r>
                      <a:endParaRPr lang="ru-RU" sz="2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210</a:t>
                      </a:r>
                      <a:endParaRPr lang="ru-RU" sz="2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2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009742"/>
              </p:ext>
            </p:extLst>
          </p:nvPr>
        </p:nvGraphicFramePr>
        <p:xfrm>
          <a:off x="755576" y="332656"/>
          <a:ext cx="8229600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Отличник-1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072641"/>
              </p:ext>
            </p:extLst>
          </p:nvPr>
        </p:nvGraphicFramePr>
        <p:xfrm>
          <a:off x="1547664" y="1124744"/>
          <a:ext cx="6552728" cy="9361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3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-12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030416"/>
              </p:ext>
            </p:extLst>
          </p:nvPr>
        </p:nvGraphicFramePr>
        <p:xfrm>
          <a:off x="1115616" y="1070165"/>
          <a:ext cx="6984776" cy="34725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655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192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Резерв-5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245187"/>
              </p:ext>
            </p:extLst>
          </p:nvPr>
        </p:nvGraphicFramePr>
        <p:xfrm>
          <a:off x="1259632" y="980728"/>
          <a:ext cx="7560840" cy="29869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44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9808">
                <a:tc v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6б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9а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Неуспевающие-11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211620"/>
              </p:ext>
            </p:extLst>
          </p:nvPr>
        </p:nvGraphicFramePr>
        <p:xfrm>
          <a:off x="1259632" y="692696"/>
          <a:ext cx="7560840" cy="284709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64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5040" y="620688"/>
            <a:ext cx="7671760" cy="4525963"/>
          </a:xfrm>
        </p:spPr>
        <p:txBody>
          <a:bodyPr/>
          <a:lstStyle/>
          <a:p>
            <a:r>
              <a:rPr lang="en-US" sz="2800" dirty="0">
                <a:hlinkClick r:id="rId2"/>
              </a:rPr>
              <a:t>https://siriusolymp.ru</a:t>
            </a:r>
            <a:r>
              <a:rPr lang="en-US" sz="2800" dirty="0" smtClean="0">
                <a:hlinkClick r:id="rId2"/>
              </a:rPr>
              <a:t>/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Всего 142 работы</a:t>
            </a:r>
          </a:p>
          <a:p>
            <a:r>
              <a:rPr lang="ru-RU" sz="2800" dirty="0" smtClean="0"/>
              <a:t>Написало 66 учащихся (16 победителей и призёров)</a:t>
            </a:r>
          </a:p>
          <a:p>
            <a:r>
              <a:rPr lang="ru-RU" sz="2800" dirty="0" smtClean="0"/>
              <a:t>Победителей 8 </a:t>
            </a:r>
            <a:r>
              <a:rPr lang="ru-RU" sz="2800" dirty="0" smtClean="0"/>
              <a:t>учащихся</a:t>
            </a:r>
            <a:endParaRPr lang="ru-RU" sz="2800" dirty="0" smtClean="0"/>
          </a:p>
          <a:p>
            <a:r>
              <a:rPr lang="ru-RU" sz="2800" dirty="0" smtClean="0"/>
              <a:t>Призёров 12 учащихся </a:t>
            </a:r>
            <a:endParaRPr lang="ru-RU" sz="2800" dirty="0" smtClean="0"/>
          </a:p>
          <a:p>
            <a:r>
              <a:rPr lang="ru-RU" sz="2800" dirty="0" err="1" smtClean="0"/>
              <a:t>Гиоева</a:t>
            </a:r>
            <a:r>
              <a:rPr lang="ru-RU" sz="2800" dirty="0" smtClean="0"/>
              <a:t> </a:t>
            </a:r>
            <a:r>
              <a:rPr lang="ru-RU" sz="2800" dirty="0" smtClean="0"/>
              <a:t>Е. Х.- 25 работ</a:t>
            </a:r>
          </a:p>
          <a:p>
            <a:r>
              <a:rPr lang="ru-RU" sz="2800" dirty="0" err="1" smtClean="0"/>
              <a:t>Джашитова</a:t>
            </a:r>
            <a:r>
              <a:rPr lang="ru-RU" sz="2800" dirty="0" smtClean="0"/>
              <a:t> И. М. -21 работа</a:t>
            </a:r>
          </a:p>
          <a:p>
            <a:r>
              <a:rPr lang="ru-RU" sz="2800" dirty="0" err="1" smtClean="0"/>
              <a:t>Бакина</a:t>
            </a:r>
            <a:r>
              <a:rPr lang="ru-RU" sz="2800" dirty="0" smtClean="0"/>
              <a:t> Е. А.-18 работ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одаренными </a:t>
            </a:r>
            <a:r>
              <a:rPr lang="ru-RU" alt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ВСоШ-21</a:t>
            </a:r>
            <a:endParaRPr lang="ru-RU" altLang="ru-RU" sz="28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83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400</Words>
  <Application>Microsoft Office PowerPoint</Application>
  <PresentationFormat>Экран (4:3)</PresentationFormat>
  <Paragraphs>115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2021-2022 учебном году в основной школе</vt:lpstr>
      <vt:lpstr>Презентация PowerPoint</vt:lpstr>
      <vt:lpstr>Отличник-1</vt:lpstr>
      <vt:lpstr>Хорошисты -12</vt:lpstr>
      <vt:lpstr>Резерв-5</vt:lpstr>
      <vt:lpstr>Неуспевающие-11</vt:lpstr>
      <vt:lpstr>Работа с одаренными детьми ВСоШ-21</vt:lpstr>
      <vt:lpstr>Работа с обучающимися,  испытывающих трудности в обучении</vt:lpstr>
      <vt:lpstr>Итог ДО</vt:lpstr>
      <vt:lpstr>Задачи на II четверть 2021-2022 уч. год</vt:lpstr>
      <vt:lpstr>Задачи на II четверть 2021-2022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71</cp:revision>
  <dcterms:created xsi:type="dcterms:W3CDTF">2014-11-07T17:01:55Z</dcterms:created>
  <dcterms:modified xsi:type="dcterms:W3CDTF">2021-11-18T12:09:12Z</dcterms:modified>
</cp:coreProperties>
</file>