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57" r:id="rId13"/>
    <p:sldId id="259" r:id="rId14"/>
    <p:sldId id="25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56CC3-C23E-421C-A742-AF39BE19C5CA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B77A-C9FC-45B0-94F3-2451130D0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7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5B77A-C9FC-45B0-94F3-2451130D0E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1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4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9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2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0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8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AADC-C7A3-4C97-8BA4-A515170C5092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319B-FDEE-49F6-BAFE-F04D97141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suslugi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" y="0"/>
            <a:ext cx="9147922" cy="6858000"/>
          </a:xfrm>
        </p:spPr>
      </p:pic>
    </p:spTree>
    <p:extLst>
      <p:ext uri="{BB962C8B-B14F-4D97-AF65-F5344CB8AC3E}">
        <p14:creationId xmlns:p14="http://schemas.microsoft.com/office/powerpoint/2010/main" val="31983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4136" r="27860" b="4339"/>
          <a:stretch/>
        </p:blipFill>
        <p:spPr bwMode="auto">
          <a:xfrm>
            <a:off x="1619672" y="37698"/>
            <a:ext cx="5821991" cy="64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989425" cy="302433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476672"/>
            <a:ext cx="389877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Северная Осетия вошла в число 17 регионов России, где родителям предоставляется возможность подать заявления на зачисление детей в первый класс через Единый портал государственных услуг </a:t>
            </a:r>
            <a:r>
              <a:rPr lang="ru-RU" u="sng" dirty="0">
                <a:hlinkClick r:id="rId4"/>
              </a:rPr>
              <a:t>https://</a:t>
            </a:r>
            <a:r>
              <a:rPr lang="ru-RU" u="sng" dirty="0" smtClean="0">
                <a:hlinkClick r:id="rId4"/>
              </a:rPr>
              <a:t>www.gosuslugi.ru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202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220072" y="3645024"/>
            <a:ext cx="273630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53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539552" y="2453222"/>
            <a:ext cx="2952328" cy="176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332656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195736" y="5733256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87883" y="5949280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1628800"/>
            <a:ext cx="1800200" cy="42484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6"/>
            <a:ext cx="9144000" cy="688984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7504" y="4914980"/>
            <a:ext cx="8897754" cy="1970404"/>
            <a:chOff x="107504" y="4869160"/>
            <a:chExt cx="8897754" cy="197040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0" t="80725" r="1473" b="1422"/>
            <a:stretch/>
          </p:blipFill>
          <p:spPr>
            <a:xfrm>
              <a:off x="971600" y="4869160"/>
              <a:ext cx="8033658" cy="1230086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6" t="75903" r="39642" b="15403"/>
            <a:stretch/>
          </p:blipFill>
          <p:spPr bwMode="auto">
            <a:xfrm>
              <a:off x="5644492" y="6094227"/>
              <a:ext cx="3360766" cy="74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0" t="63610" r="64070" b="32346"/>
            <a:stretch/>
          </p:blipFill>
          <p:spPr bwMode="auto">
            <a:xfrm>
              <a:off x="107504" y="5484204"/>
              <a:ext cx="637119" cy="52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3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"/>
            <a:ext cx="9144000" cy="68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2"/>
            <a:ext cx="9144000" cy="68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</Words>
  <Application>Microsoft Office PowerPoint</Application>
  <PresentationFormat>Экран (4:3)</PresentationFormat>
  <Paragraphs>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HablievaZS</dc:creator>
  <cp:lastModifiedBy>HablievaZS</cp:lastModifiedBy>
  <cp:revision>7</cp:revision>
  <dcterms:created xsi:type="dcterms:W3CDTF">2022-04-01T10:31:28Z</dcterms:created>
  <dcterms:modified xsi:type="dcterms:W3CDTF">2022-04-01T11:11:51Z</dcterms:modified>
</cp:coreProperties>
</file>