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2" r:id="rId6"/>
    <p:sldId id="271" r:id="rId7"/>
    <p:sldId id="281" r:id="rId8"/>
    <p:sldId id="273" r:id="rId9"/>
    <p:sldId id="285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s.dnevnik.ru/reports/default.aspx?school=39630&amp;report=class-attendance&amp;year=2020&amp;group=1717177463543382310&amp;periodNumber=1&amp;periodType=5" TargetMode="External"/><Relationship Id="rId2" Type="http://schemas.openxmlformats.org/officeDocument/2006/relationships/hyperlink" Target="https://schools.dnevnik.ru/reports/default.aspx?school=39630&amp;report=class-attendance&amp;year=2020&amp;group=1717176106333716750&amp;periodNumber=1&amp;periodType=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chools.dnevnik.ru/reports/default.aspx?school=39630&amp;report=class-attendance&amp;year=2020&amp;group=1717177880155210033&amp;periodNumber=1&amp;periodType=5" TargetMode="External"/><Relationship Id="rId5" Type="http://schemas.openxmlformats.org/officeDocument/2006/relationships/hyperlink" Target="https://schools.dnevnik.ru/reports/default.aspx?school=39630&amp;report=class-attendance&amp;year=2020&amp;group=1717177768486060334&amp;periodNumber=1&amp;periodType=5" TargetMode="External"/><Relationship Id="rId4" Type="http://schemas.openxmlformats.org/officeDocument/2006/relationships/hyperlink" Target="https://schools.dnevnik.ru/reports/default.aspx?school=39630&amp;report=class-attendance&amp;year=2020&amp;group=1717177648226976041&amp;periodNumber=1&amp;periodType=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2020-2021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2020-2021 </a:t>
            </a:r>
            <a:r>
              <a:rPr kumimoji="0" lang="ru-RU" altLang="ru-RU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1484784"/>
          <a:ext cx="8280920" cy="3960439"/>
        </p:xfrm>
        <a:graphic>
          <a:graphicData uri="http://schemas.openxmlformats.org/drawingml/2006/table">
            <a:tbl>
              <a:tblPr/>
              <a:tblGrid>
                <a:gridCol w="2073953"/>
                <a:gridCol w="661841"/>
                <a:gridCol w="692559"/>
                <a:gridCol w="691628"/>
                <a:gridCol w="692559"/>
                <a:gridCol w="787506"/>
                <a:gridCol w="787506"/>
                <a:gridCol w="927136"/>
                <a:gridCol w="966232"/>
              </a:tblGrid>
              <a:tr h="5657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620688"/>
          <a:ext cx="8712969" cy="5447286"/>
        </p:xfrm>
        <a:graphic>
          <a:graphicData uri="http://schemas.openxmlformats.org/drawingml/2006/table">
            <a:tbl>
              <a:tblPr/>
              <a:tblGrid>
                <a:gridCol w="1092976"/>
                <a:gridCol w="1499312"/>
                <a:gridCol w="2016224"/>
                <a:gridCol w="2184652"/>
                <a:gridCol w="1099218"/>
                <a:gridCol w="820587"/>
              </a:tblGrid>
              <a:tr h="418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усп-ти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95,83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95,83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20,83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  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93,1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 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95,24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19,03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95,52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27,73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052736"/>
          <a:ext cx="8064900" cy="4101084"/>
        </p:xfrm>
        <a:graphic>
          <a:graphicData uri="http://schemas.openxmlformats.org/drawingml/2006/table">
            <a:tbl>
              <a:tblPr/>
              <a:tblGrid>
                <a:gridCol w="2016225"/>
                <a:gridCol w="2016225"/>
                <a:gridCol w="2016225"/>
                <a:gridCol w="2016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Соколова И.В.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Миделашвили Т.Г.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Шахмарданова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Л.Г.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 чел.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656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412776"/>
          <a:ext cx="8208912" cy="3154680"/>
        </p:xfrm>
        <a:graphic>
          <a:graphicData uri="http://schemas.openxmlformats.org/drawingml/2006/table">
            <a:tbl>
              <a:tblPr/>
              <a:tblGrid>
                <a:gridCol w="814802"/>
                <a:gridCol w="1867182"/>
                <a:gridCol w="3515654"/>
                <a:gridCol w="201127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Ф.И.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Русский язык, 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Соколова И.В.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н/а по пропускам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Умашева Г.А.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язык, 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/а по русскому языку и математике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Шахмарданова Л.Г.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Неуспевающие -3 чел.,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/а -2 чел. (по болезни).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2775"/>
            <a:ext cx="60373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четвертям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96752"/>
          <a:ext cx="7992886" cy="4101084"/>
        </p:xfrm>
        <a:graphic>
          <a:graphicData uri="http://schemas.openxmlformats.org/drawingml/2006/table">
            <a:tbl>
              <a:tblPr/>
              <a:tblGrid>
                <a:gridCol w="3332768"/>
                <a:gridCol w="2330059"/>
                <a:gridCol w="233005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800" b="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27,14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27,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97,62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851"/>
            <a:ext cx="36099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96751"/>
          <a:ext cx="8568953" cy="4422278"/>
        </p:xfrm>
        <a:graphic>
          <a:graphicData uri="http://schemas.openxmlformats.org/drawingml/2006/table">
            <a:tbl>
              <a:tblPr/>
              <a:tblGrid>
                <a:gridCol w="2304258"/>
                <a:gridCol w="1368152"/>
                <a:gridCol w="4896543"/>
              </a:tblGrid>
              <a:tr h="316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Ученики с 6 и более "Н"+"П"+"Б"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9"/>
                    </a:solidFill>
                  </a:tcPr>
                </a:tc>
              </a:tr>
              <a:tr h="675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2291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2-а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**********************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2291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2-б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**********************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 Параллель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91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2291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3-а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***********************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 Параллель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96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2291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4-а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***********************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solidFill>
                            <a:srgbClr val="2291BE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4-б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************************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 Параллель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37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Начальное общее образование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" marR="5454" marT="2727" marB="2727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87624" y="260648"/>
            <a:ext cx="6799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Отчет посещаемости по «Н»+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Б»+ «П»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1</a:t>
            </a:r>
            <a:r>
              <a:rPr lang="ru-RU" sz="2000" dirty="0" smtClean="0">
                <a:solidFill>
                  <a:srgbClr val="002060"/>
                </a:solidFill>
              </a:rPr>
              <a:t>. На заседании ШМО проанализировать результаты </a:t>
            </a:r>
            <a:r>
              <a:rPr lang="en-US" sz="2000" dirty="0" smtClean="0">
                <a:solidFill>
                  <a:srgbClr val="002060"/>
                </a:solidFill>
              </a:rPr>
              <a:t>II</a:t>
            </a:r>
            <a:r>
              <a:rPr lang="ru-RU" sz="2000" dirty="0" smtClean="0">
                <a:solidFill>
                  <a:srgbClr val="002060"/>
                </a:solidFill>
              </a:rPr>
              <a:t> четверти, определить приемы и методы, способствующие повышению качества обучения.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2.Классным руководителям в </a:t>
            </a:r>
            <a:r>
              <a:rPr lang="en-US" sz="2000" dirty="0" smtClean="0">
                <a:solidFill>
                  <a:srgbClr val="002060"/>
                </a:solidFill>
              </a:rPr>
              <a:t>III</a:t>
            </a:r>
            <a:r>
              <a:rPr lang="ru-RU" sz="2000" dirty="0" smtClean="0">
                <a:solidFill>
                  <a:srgbClr val="002060"/>
                </a:solidFill>
              </a:rPr>
              <a:t>-</a:t>
            </a:r>
            <a:r>
              <a:rPr lang="ru-RU" sz="2000" dirty="0" err="1" smtClean="0">
                <a:solidFill>
                  <a:srgbClr val="002060"/>
                </a:solidFill>
              </a:rPr>
              <a:t>й</a:t>
            </a:r>
            <a:r>
              <a:rPr lang="ru-RU" sz="2000" dirty="0" smtClean="0">
                <a:solidFill>
                  <a:srgbClr val="002060"/>
                </a:solidFill>
              </a:rPr>
              <a:t> четверти взять под особый контроль успеваемость учащихся, имеющих в четверти одну «3» и «4».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3</a:t>
            </a:r>
            <a:r>
              <a:rPr lang="ru-RU" sz="2000" dirty="0" smtClean="0">
                <a:solidFill>
                  <a:srgbClr val="002060"/>
                </a:solidFill>
              </a:rPr>
              <a:t>. Продолжить работу по организации дифференцированного обучения школьников с целью повышения учебной мотивации и во избежание неуспеваемости.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4.Продолжить </a:t>
            </a:r>
            <a:r>
              <a:rPr lang="ru-RU" sz="2000" dirty="0" err="1" smtClean="0">
                <a:solidFill>
                  <a:srgbClr val="002060"/>
                </a:solidFill>
              </a:rPr>
              <a:t>взаимопосещение</a:t>
            </a:r>
            <a:r>
              <a:rPr lang="ru-RU" sz="2000" dirty="0" smtClean="0">
                <a:solidFill>
                  <a:srgbClr val="002060"/>
                </a:solidFill>
              </a:rPr>
              <a:t> уроков с целью методического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v-2021.ru/wp-content/uploads/2020/03/s-novym-godom-2021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01852" cy="615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3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e6349e836b743ba716c4228114c396b64c69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448</Words>
  <Application>Microsoft Office PowerPoint</Application>
  <PresentationFormat>Экран (4:3)</PresentationFormat>
  <Paragraphs>221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72</cp:revision>
  <dcterms:created xsi:type="dcterms:W3CDTF">2015-11-05T21:46:34Z</dcterms:created>
  <dcterms:modified xsi:type="dcterms:W3CDTF">2021-01-13T10:26:11Z</dcterms:modified>
</cp:coreProperties>
</file>