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69" r:id="rId4"/>
    <p:sldId id="270" r:id="rId5"/>
    <p:sldId id="271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2019-2020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8521" y="299646"/>
            <a:ext cx="71218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обучающихся в начальной школе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5283"/>
              </p:ext>
            </p:extLst>
          </p:nvPr>
        </p:nvGraphicFramePr>
        <p:xfrm>
          <a:off x="395536" y="1195703"/>
          <a:ext cx="7704857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9679"/>
                <a:gridCol w="615800"/>
                <a:gridCol w="644381"/>
                <a:gridCol w="643514"/>
                <a:gridCol w="644381"/>
                <a:gridCol w="732724"/>
                <a:gridCol w="732724"/>
                <a:gridCol w="862639"/>
                <a:gridCol w="899015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9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Выбыло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218294"/>
              </p:ext>
            </p:extLst>
          </p:nvPr>
        </p:nvGraphicFramePr>
        <p:xfrm>
          <a:off x="179512" y="1052736"/>
          <a:ext cx="7704856" cy="3140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676"/>
                <a:gridCol w="1496089"/>
                <a:gridCol w="1645697"/>
                <a:gridCol w="1792545"/>
                <a:gridCol w="762491"/>
                <a:gridCol w="736358"/>
              </a:tblGrid>
              <a:tr h="403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Хорошисты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Неуспевающие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усп-ти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кач-ва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</a:tr>
              <a:tr h="443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</a:tr>
              <a:tr h="403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</a:tr>
              <a:tr h="532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4-б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</a:tr>
              <a:tr h="201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чел.:«2»- 5чел., н/а-1.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5851" marR="658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002169"/>
              </p:ext>
            </p:extLst>
          </p:nvPr>
        </p:nvGraphicFramePr>
        <p:xfrm>
          <a:off x="467544" y="1124744"/>
          <a:ext cx="7560840" cy="2431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/>
                <a:gridCol w="2232248"/>
                <a:gridCol w="2088232"/>
                <a:gridCol w="21602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Ф.И. ученика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Учитель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3-а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***********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Ильясова М.М.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***********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***********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3-б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***********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англ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  <a:r>
                        <a:rPr lang="ru-RU" sz="2000" dirty="0" smtClean="0">
                          <a:effectLst/>
                        </a:rPr>
                        <a:t>яз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Мирошниченко В.С.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чел.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58996"/>
            <a:ext cx="79229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учебной деятельности за 3 года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64741"/>
              </p:ext>
            </p:extLst>
          </p:nvPr>
        </p:nvGraphicFramePr>
        <p:xfrm>
          <a:off x="323529" y="908718"/>
          <a:ext cx="7704854" cy="5593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844"/>
                <a:gridCol w="1762308"/>
                <a:gridCol w="1732351"/>
                <a:gridCol w="1732351"/>
              </a:tblGrid>
              <a:tr h="152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четверть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2017-2018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учебного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учебного 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учебного года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0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 на конец четверти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8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подлежащих аттестации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качества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успеваемости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аттестовано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успевают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Хорошисты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9381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</a:p>
          <a:p>
            <a:pPr lvl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Учителям начальных классов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успеваемость и возможности своего класса.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положительную мотивацию к обучению.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  <a:p>
            <a:pPr lvl="1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 обучению.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подход при планировании домашних заданий.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итоги успеваемости учащихся за 1 четверть, выработать взаимные меры по сохранению и повышению качества обученности учащихся.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3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294</TotalTime>
  <Words>292</Words>
  <Application>Microsoft Office PowerPoint</Application>
  <PresentationFormat>Экран (4:3)</PresentationFormat>
  <Paragraphs>165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KAB24</cp:lastModifiedBy>
  <cp:revision>41</cp:revision>
  <dcterms:created xsi:type="dcterms:W3CDTF">2015-11-05T21:46:34Z</dcterms:created>
  <dcterms:modified xsi:type="dcterms:W3CDTF">2019-11-15T13:52:37Z</dcterms:modified>
</cp:coreProperties>
</file>