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8"/>
  </p:notesMasterIdLst>
  <p:sldIdLst>
    <p:sldId id="256" r:id="rId2"/>
    <p:sldId id="257" r:id="rId3"/>
    <p:sldId id="269" r:id="rId4"/>
    <p:sldId id="270" r:id="rId5"/>
    <p:sldId id="271" r:id="rId6"/>
    <p:sldId id="26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F31E5-0628-4263-A051-3D2C5FB463F3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C79AB-FEBB-40F3-B390-8A9E0A8E5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18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C79AB-FEBB-40F3-B390-8A9E0A8E56B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95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4868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НАЧАЛЬНОЙ ШКОЛЫ ЗА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ЧЕТВЕРТЬ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856" y="6309320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2019-2020 учебный год</a:t>
            </a:r>
            <a:endParaRPr lang="ru-RU" b="1" dirty="0"/>
          </a:p>
        </p:txBody>
      </p:sp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637184"/>
            <a:ext cx="8109594" cy="4580207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06" y="1628800"/>
            <a:ext cx="8109594" cy="4580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58521" y="299646"/>
            <a:ext cx="71218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Количество обучающихся в начальной школе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2538" y="3717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25283"/>
              </p:ext>
            </p:extLst>
          </p:nvPr>
        </p:nvGraphicFramePr>
        <p:xfrm>
          <a:off x="395536" y="1195703"/>
          <a:ext cx="7704857" cy="3855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9679"/>
                <a:gridCol w="615800"/>
                <a:gridCol w="644381"/>
                <a:gridCol w="643514"/>
                <a:gridCol w="644381"/>
                <a:gridCol w="732724"/>
                <a:gridCol w="732724"/>
                <a:gridCol w="862639"/>
                <a:gridCol w="899015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1-б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3-б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85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начало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09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Прибыло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47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Выбыло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конец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четверти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52538" y="3261281"/>
            <a:ext cx="96372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99592" y="120005"/>
            <a:ext cx="71680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классам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0488" y="1609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218294"/>
              </p:ext>
            </p:extLst>
          </p:nvPr>
        </p:nvGraphicFramePr>
        <p:xfrm>
          <a:off x="179512" y="1052736"/>
          <a:ext cx="7704856" cy="3140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1676"/>
                <a:gridCol w="1496089"/>
                <a:gridCol w="1645697"/>
                <a:gridCol w="1792545"/>
                <a:gridCol w="762491"/>
                <a:gridCol w="736358"/>
              </a:tblGrid>
              <a:tr h="403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Отличники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Хорошисты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Неуспевающие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усп-ти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кач-ва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</a:tr>
              <a:tr h="443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</a:tr>
              <a:tr h="403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3-б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</a:tr>
              <a:tr h="5322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4-б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93,75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31,25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</a:tr>
              <a:tr h="2019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 чел.:«2»- 5чел., н/а-1.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94,79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18,92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5851" marR="6585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07704" y="173985"/>
            <a:ext cx="52602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Резерв (учащиеся с одной «3»)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002169"/>
              </p:ext>
            </p:extLst>
          </p:nvPr>
        </p:nvGraphicFramePr>
        <p:xfrm>
          <a:off x="467544" y="1124744"/>
          <a:ext cx="7560840" cy="24312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0120"/>
                <a:gridCol w="2232248"/>
                <a:gridCol w="2088232"/>
                <a:gridCol w="216024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Класс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Ф.И. ученика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Предмет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Учитель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3-а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***********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русский язык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Ильясова М.М.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14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***********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русский язык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14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***********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русский язык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3-б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***********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  англ</a:t>
                      </a:r>
                      <a:r>
                        <a:rPr lang="ru-RU" sz="2000" dirty="0">
                          <a:effectLst/>
                        </a:rPr>
                        <a:t>. </a:t>
                      </a:r>
                      <a:r>
                        <a:rPr lang="ru-RU" sz="2000" dirty="0" smtClean="0">
                          <a:effectLst/>
                        </a:rPr>
                        <a:t>яз</a:t>
                      </a:r>
                      <a:r>
                        <a:rPr lang="ru-RU" sz="2000" dirty="0">
                          <a:effectLst/>
                        </a:rPr>
                        <a:t>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Мирошниченко В.С.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Итого: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 чел.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02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258996"/>
            <a:ext cx="7922938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учебной деятельности за 3 года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764741"/>
              </p:ext>
            </p:extLst>
          </p:nvPr>
        </p:nvGraphicFramePr>
        <p:xfrm>
          <a:off x="323529" y="908718"/>
          <a:ext cx="7704854" cy="55932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7844"/>
                <a:gridCol w="1762308"/>
                <a:gridCol w="1732351"/>
                <a:gridCol w="1732351"/>
              </a:tblGrid>
              <a:tr h="1526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четверть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2017-2018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учебного года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2018-2019 учебного года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2019-2020 учебного года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507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учащихся на конец четверти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38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учащихся,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подлежащих аттестации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2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 качества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19,47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15,29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18,92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2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 успеваемости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90,53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94,79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2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аттестовано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2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успевают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2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Отличники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2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Хорошисты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78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59381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Рекомендации:</a:t>
            </a:r>
          </a:p>
          <a:p>
            <a:pPr lvl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Учителям начальных классов</a:t>
            </a:r>
            <a:r>
              <a:rPr lang="x-none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успеваемость и возможности своего класса.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положительную мотивацию к обучению.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</a:t>
            </a:r>
            <a:r>
              <a:rPr lang="x-none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</a:p>
          <a:p>
            <a:pPr lvl="1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  <a:r>
              <a:rPr lang="x-none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к обучению.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</a:t>
            </a:r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дифференцированный подход при планировании домашних заданий.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</a:t>
            </a:r>
            <a:r>
              <a:rPr lang="x-none" sz="2400">
                <a:latin typeface="Times New Roman" panose="02020603050405020304" pitchFamily="18" charset="0"/>
                <a:cs typeface="Times New Roman" panose="02020603050405020304" pitchFamily="18" charset="0"/>
              </a:rPr>
              <a:t>до сведения родителей итоги успеваемости учащихся за 1 четверть, выработать взаимные меры по сохранению и повышению качества обученности учащихся.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36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294</TotalTime>
  <Words>292</Words>
  <Application>Microsoft Office PowerPoint</Application>
  <PresentationFormat>Экран (4:3)</PresentationFormat>
  <Paragraphs>165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KAB24</cp:lastModifiedBy>
  <cp:revision>41</cp:revision>
  <dcterms:created xsi:type="dcterms:W3CDTF">2015-11-05T21:46:34Z</dcterms:created>
  <dcterms:modified xsi:type="dcterms:W3CDTF">2019-11-15T13:52:37Z</dcterms:modified>
</cp:coreProperties>
</file>