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56" r:id="rId2"/>
    <p:sldId id="257" r:id="rId3"/>
    <p:sldId id="269" r:id="rId4"/>
    <p:sldId id="270" r:id="rId5"/>
    <p:sldId id="272" r:id="rId6"/>
    <p:sldId id="271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F31E5-0628-4263-A051-3D2C5FB463F3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C79AB-FEBB-40F3-B390-8A9E0A8E5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18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C79AB-FEBB-40F3-B390-8A9E0A8E56B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95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ИТОГИ УЧЕБНОЙ РАБОТЫ 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НАЧАЛЬНОЙ ШКОЛЫ ЗА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ЧЕТВЕРТЬ</a:t>
            </a:r>
          </a:p>
        </p:txBody>
      </p:sp>
      <p:pic>
        <p:nvPicPr>
          <p:cNvPr id="3" name="Рисунок 2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8109594" cy="45802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5856" y="6309320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2019-2020 учебный год</a:t>
            </a:r>
          </a:p>
        </p:txBody>
      </p:sp>
      <p:pic>
        <p:nvPicPr>
          <p:cNvPr id="5" name="Рисунок 4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984" y="1637184"/>
            <a:ext cx="8109594" cy="4580207"/>
          </a:xfrm>
          <a:prstGeom prst="rect">
            <a:avLst/>
          </a:prstGeom>
        </p:spPr>
      </p:pic>
      <p:pic>
        <p:nvPicPr>
          <p:cNvPr id="6" name="Рисунок 5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4406" y="1628800"/>
            <a:ext cx="8109594" cy="4580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58521" y="299646"/>
            <a:ext cx="71218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обучающихся в начальной школе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2538" y="3717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52538" y="3261281"/>
            <a:ext cx="9637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1052736"/>
          <a:ext cx="7920880" cy="4320479"/>
        </p:xfrm>
        <a:graphic>
          <a:graphicData uri="http://schemas.openxmlformats.org/drawingml/2006/table">
            <a:tbl>
              <a:tblPr/>
              <a:tblGrid>
                <a:gridCol w="2359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30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05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196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205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055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055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3070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6573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766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1-а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1-б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3-а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3-б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4-а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4-б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6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На начало года</a:t>
                      </a:r>
                      <a:endParaRPr lang="en-US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162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4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На начало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четверти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42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Прибыло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42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Выбыло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42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Times New Roman"/>
                        </a:rPr>
                        <a:t>На конец четверти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en-US" sz="2000" b="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70905" y="50513"/>
            <a:ext cx="46814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Успеваемость, качество знаний по классам</a:t>
            </a:r>
            <a:endParaRPr kumimoji="0" lang="ru-RU" altLang="ru-RU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60488" y="1609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09738" y="1587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001173"/>
              </p:ext>
            </p:extLst>
          </p:nvPr>
        </p:nvGraphicFramePr>
        <p:xfrm>
          <a:off x="251520" y="692696"/>
          <a:ext cx="8280920" cy="4453692"/>
        </p:xfrm>
        <a:graphic>
          <a:graphicData uri="http://schemas.openxmlformats.org/drawingml/2006/table">
            <a:tbl>
              <a:tblPr/>
              <a:tblGrid>
                <a:gridCol w="1584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54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Хорошисты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endParaRPr lang="ru-RU" sz="18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усп-ти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кач-ва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9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84,62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34,62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6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3-а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28,57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9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3-б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90,48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14,29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9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4-а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4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4-б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84,21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21,05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7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en-US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89,82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23,36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18" marR="47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07704" y="173985"/>
            <a:ext cx="52602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Резерв (учащиеся с одной «3»)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512650"/>
              </p:ext>
            </p:extLst>
          </p:nvPr>
        </p:nvGraphicFramePr>
        <p:xfrm>
          <a:off x="433391" y="836712"/>
          <a:ext cx="8208912" cy="3998722"/>
        </p:xfrm>
        <a:graphic>
          <a:graphicData uri="http://schemas.openxmlformats.org/drawingml/2006/table">
            <a:tbl>
              <a:tblPr/>
              <a:tblGrid>
                <a:gridCol w="15463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701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en-US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Ф.И. </a:t>
                      </a:r>
                      <a:endParaRPr lang="ru-RU" sz="20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ученика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Кокарева О.В.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018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3-а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Английский язык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Мирошниченко В.С.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Ильясова М.М.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5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Английский язык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Чеканова В.С.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1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3-б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Английский язык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Мирошниченко В.С.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4-а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Громова И.А.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87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4-б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Волобуева О.И.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38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Окружающий мир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11 чел.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0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88640"/>
            <a:ext cx="6699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Неуспевающие по итогам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413830"/>
              </p:ext>
            </p:extLst>
          </p:nvPr>
        </p:nvGraphicFramePr>
        <p:xfrm>
          <a:off x="251519" y="980728"/>
          <a:ext cx="8352928" cy="4913680"/>
        </p:xfrm>
        <a:graphic>
          <a:graphicData uri="http://schemas.openxmlformats.org/drawingml/2006/table">
            <a:tbl>
              <a:tblPr/>
              <a:tblGrid>
                <a:gridCol w="8640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95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5480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Неуспевающие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Предметы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072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 н/а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Кокарева О.В.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1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Математика, русский язык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822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3-б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Математика, русский язык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Шахмарданова Л.Г.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90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Английский  язык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Мирошниченко В.С.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4-а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/а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Громова И.А.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5072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4-б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Волобуева О.И.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01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Математика, русский язык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         10 чел.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08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228219"/>
            <a:ext cx="783413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учебной деятельности 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908720"/>
          <a:ext cx="8280920" cy="4907280"/>
        </p:xfrm>
        <a:graphic>
          <a:graphicData uri="http://schemas.openxmlformats.org/drawingml/2006/table">
            <a:tbl>
              <a:tblPr/>
              <a:tblGrid>
                <a:gridCol w="2686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49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4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64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5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четверть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II </a:t>
                      </a: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III </a:t>
                      </a: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 на конец четверти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157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161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учащихся,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подлежащих аттестации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107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%  качества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18,92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27,36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23,36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%  успеваемости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94,79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92,38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89,82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Не аттестовано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Не успевают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Отличники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Хорошисты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 одной «3»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78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7488832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Рекомендации:</a:t>
            </a:r>
          </a:p>
          <a:p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935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В связи с объявлением карантина и введением дистанционного обучения  учителям скорректировать календарно-тематическое планирование так, чтобы   учебные темы были пройдены и усвоены обучающимися. </a:t>
            </a:r>
          </a:p>
          <a:p>
            <a:pPr marL="342900" lvl="0" indent="-342900">
              <a:lnSpc>
                <a:spcPct val="115000"/>
              </a:lnSpc>
              <a:spcAft>
                <a:spcPts val="935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Продумать формы занятий на образовательных платформах с  целью  прохождения программного материала и повышения результативности обучения.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935"/>
              </a:spcAft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Довести 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сведения родителей итоги успеваемости учащихся </a:t>
            </a:r>
            <a:r>
              <a:rPr 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четверть.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3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451</TotalTime>
  <Words>375</Words>
  <Application>Microsoft Office PowerPoint</Application>
  <PresentationFormat>Экран (4:3)</PresentationFormat>
  <Paragraphs>214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KAB24</cp:lastModifiedBy>
  <cp:revision>60</cp:revision>
  <dcterms:created xsi:type="dcterms:W3CDTF">2015-11-05T21:46:34Z</dcterms:created>
  <dcterms:modified xsi:type="dcterms:W3CDTF">2020-04-29T07:48:07Z</dcterms:modified>
</cp:coreProperties>
</file>