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56" r:id="rId2"/>
    <p:sldId id="257" r:id="rId3"/>
    <p:sldId id="269" r:id="rId4"/>
    <p:sldId id="270" r:id="rId5"/>
    <p:sldId id="272" r:id="rId6"/>
    <p:sldId id="271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ЧЕТВЕРТЬ</a:t>
            </a: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2019-2020 учебный год</a:t>
            </a:r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8521" y="299646"/>
            <a:ext cx="71218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обучающихся в начальной школе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052736"/>
          <a:ext cx="7920880" cy="4320479"/>
        </p:xfrm>
        <a:graphic>
          <a:graphicData uri="http://schemas.openxmlformats.org/drawingml/2006/table">
            <a:tbl>
              <a:tblPr/>
              <a:tblGrid>
                <a:gridCol w="2359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30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0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96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05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559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559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3070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6573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7665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en-US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65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На начало года</a:t>
                      </a:r>
                      <a:endParaRPr lang="en-US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162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4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На начало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четверти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42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42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42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en-US" sz="2000" b="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70905" y="50513"/>
            <a:ext cx="46814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09738" y="1587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001173"/>
              </p:ext>
            </p:extLst>
          </p:nvPr>
        </p:nvGraphicFramePr>
        <p:xfrm>
          <a:off x="251520" y="692696"/>
          <a:ext cx="8280920" cy="4453692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4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усп-ти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9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84,62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34,62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6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28,57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90,48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14,29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4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84,21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21,05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7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en-US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89,82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23,36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18" marR="470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512650"/>
              </p:ext>
            </p:extLst>
          </p:nvPr>
        </p:nvGraphicFramePr>
        <p:xfrm>
          <a:off x="433391" y="836712"/>
          <a:ext cx="8208912" cy="3998722"/>
        </p:xfrm>
        <a:graphic>
          <a:graphicData uri="http://schemas.openxmlformats.org/drawingml/2006/table">
            <a:tbl>
              <a:tblPr/>
              <a:tblGrid>
                <a:gridCol w="15463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01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en-US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Ф.И.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ученика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18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Мирошниченко В.С.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Ильясова М.М.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50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Чеканова В.С.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1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Мирошниченко В.С.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87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Волобуева О.И.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384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11 чел.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88640"/>
            <a:ext cx="6699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413830"/>
              </p:ext>
            </p:extLst>
          </p:nvPr>
        </p:nvGraphicFramePr>
        <p:xfrm>
          <a:off x="251519" y="980728"/>
          <a:ext cx="8352928" cy="4913680"/>
        </p:xfrm>
        <a:graphic>
          <a:graphicData uri="http://schemas.openxmlformats.org/drawingml/2006/table">
            <a:tbl>
              <a:tblPr/>
              <a:tblGrid>
                <a:gridCol w="8640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95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5480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Предметы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072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 н/а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5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5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2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Шахмарданова Л.Г.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90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Английский 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Мирошниченко В.С.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/а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507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Волобуева О.И.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5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         10 чел.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28219"/>
            <a:ext cx="783413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учебной деятельности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908720"/>
          <a:ext cx="8280920" cy="4907280"/>
        </p:xfrm>
        <a:graphic>
          <a:graphicData uri="http://schemas.openxmlformats.org/drawingml/2006/table">
            <a:tbl>
              <a:tblPr/>
              <a:tblGrid>
                <a:gridCol w="2686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4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49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49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III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106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107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18,92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27,36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23,36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94,79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92,38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89,82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 одной «3»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7488832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35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 связи с объявлением карантина и введением дистанционного обучения  учителям скорректировать календарно-тематическое планирование так, чтобы   учебные темы были пройдены и усвоены обучающимися. </a:t>
            </a:r>
          </a:p>
          <a:p>
            <a:pPr marL="342900" lvl="0" indent="-342900">
              <a:lnSpc>
                <a:spcPct val="115000"/>
              </a:lnSpc>
              <a:spcAft>
                <a:spcPts val="935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Продумать формы занятий на образовательных платформах с  целью  прохождения программного материала и повышения результативности обучения.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35"/>
              </a:spcAft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родителей итоги успеваемости учащихся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451</TotalTime>
  <Words>375</Words>
  <Application>Microsoft Office PowerPoint</Application>
  <PresentationFormat>Экран (4:3)</PresentationFormat>
  <Paragraphs>214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KAB24</cp:lastModifiedBy>
  <cp:revision>60</cp:revision>
  <dcterms:created xsi:type="dcterms:W3CDTF">2015-11-05T21:46:34Z</dcterms:created>
  <dcterms:modified xsi:type="dcterms:W3CDTF">2020-04-29T07:48:07Z</dcterms:modified>
</cp:coreProperties>
</file>